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08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88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66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2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5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59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34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65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45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6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78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23DC-F0A6-4322-BA39-3E57B56A7CCD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9EE71-8F1E-4523-8F3E-C8945734D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11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29" y="0"/>
            <a:ext cx="11648871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3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7" y="0"/>
            <a:ext cx="11606357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6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ユーザー設定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Hiroshima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道村　理乃</dc:creator>
  <cp:lastModifiedBy>道村　理乃</cp:lastModifiedBy>
  <cp:revision>9</cp:revision>
  <dcterms:created xsi:type="dcterms:W3CDTF">2018-10-22T01:38:13Z</dcterms:created>
  <dcterms:modified xsi:type="dcterms:W3CDTF">2018-10-22T02:09:33Z</dcterms:modified>
</cp:coreProperties>
</file>