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sldIdLst>
    <p:sldId id="256" r:id="rId2"/>
  </p:sldIdLst>
  <p:sldSz cx="6858000" cy="9144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5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8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0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1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8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1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12/25/2018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5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5591" y="-251946"/>
            <a:ext cx="6081310" cy="137199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回心臓いきいきキャラバン研修会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3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心不全の緩和治療を考える」</a:t>
            </a:r>
            <a:endParaRPr kumimoji="1" lang="ja-JP" altLang="en-US" sz="3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6100" y="5938946"/>
            <a:ext cx="6714781" cy="2479623"/>
          </a:xfrm>
        </p:spPr>
        <p:txBody>
          <a:bodyPr>
            <a:noAutofit/>
          </a:bodyPr>
          <a:lstStyle/>
          <a:p>
            <a:pPr algn="l"/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１</a:t>
            </a:r>
            <a:r>
              <a:rPr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心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不全の緩和ケアについて　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～家族の立場から思うこと～」　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中国労災病院　緩和ケア認定看護師　上野</a:t>
            </a:r>
            <a:r>
              <a:rPr lang="ja-JP" altLang="en-US" sz="21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ゆか</a:t>
            </a:r>
            <a:r>
              <a:rPr lang="ja-JP" altLang="en-US" sz="2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先生</a:t>
            </a:r>
            <a:endParaRPr lang="en-US" altLang="ja-JP" sz="2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２</a:t>
            </a:r>
            <a:r>
              <a:rPr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「終末期患者の希望に寄り添った支援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～末期心不全患者の看護を振り返る～」　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r>
              <a:rPr lang="ja-JP" altLang="en-US" sz="2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中国労災病院</a:t>
            </a:r>
            <a:r>
              <a:rPr lang="ja-JP" altLang="en-US" sz="2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看護師　大判優子 先生</a:t>
            </a:r>
            <a:endParaRPr lang="en-US" altLang="ja-JP" sz="2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52540" y="3026340"/>
            <a:ext cx="6402590" cy="812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51435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kumimoji="1" sz="135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1125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1013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「当院の心不全看取りの現況</a:t>
            </a:r>
            <a:r>
              <a:rPr lang="ja-JP" altLang="en-US" sz="2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2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中国労災病院　循環器内科　松田圭司 </a:t>
            </a:r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lang="en-US" altLang="ja-JP" sz="2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10169" y="4303077"/>
            <a:ext cx="6668042" cy="1222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51435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kumimoji="1" sz="135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1125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1013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「急性・慢性心不全診療ガイドラインが</a:t>
            </a: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提案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緩和ケアとは？」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広島大学病院　循環器内科　助教　日高貴之 先生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10169" y="1160454"/>
            <a:ext cx="6668042" cy="137519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　</a:t>
            </a:r>
            <a:r>
              <a:rPr lang="en-US" altLang="ja-JP" sz="43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43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43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43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43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43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lang="en-US" altLang="ja-JP" sz="43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en-US" altLang="ja-JP" sz="30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18:00</a:t>
            </a:r>
            <a:r>
              <a:rPr lang="ja-JP" altLang="en-US" sz="3000" b="1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30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19:30</a:t>
            </a:r>
          </a:p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場所：</a:t>
            </a:r>
            <a:r>
              <a:rPr lang="ja-JP" altLang="en-US" sz="35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中国労災病院　８</a:t>
            </a:r>
            <a:r>
              <a:rPr lang="en-US" altLang="ja-JP" sz="35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lang="ja-JP" altLang="en-US" sz="35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多目的ホール</a:t>
            </a:r>
            <a:endParaRPr lang="ja-JP" altLang="en-US" sz="3500" b="1" dirty="0"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383030" y="8502328"/>
            <a:ext cx="5372100" cy="65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お問い合わせ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中国労災病院　総務課　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0823-72-7171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69" y="2618297"/>
            <a:ext cx="6668042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Remarks】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05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6292" y="3864760"/>
            <a:ext cx="6668042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教育講演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0169" y="5513049"/>
            <a:ext cx="6668042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症例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提示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36292" y="8460448"/>
            <a:ext cx="645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/>
          <p:cNvSpPr/>
          <p:nvPr/>
        </p:nvSpPr>
        <p:spPr>
          <a:xfrm>
            <a:off x="75879" y="8090848"/>
            <a:ext cx="1615390" cy="98614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参加費</a:t>
            </a:r>
            <a:endParaRPr kumimoji="1" lang="en-US" altLang="ja-JP" sz="20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6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無料</a:t>
            </a:r>
            <a:endParaRPr kumimoji="1" lang="ja-JP" altLang="en-US" sz="2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98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30</Words>
  <Application>Microsoft Office PowerPoint</Application>
  <PresentationFormat>画面に合わせる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Meiryo UI</vt:lpstr>
      <vt:lpstr>ＭＳ Ｐゴシック</vt:lpstr>
      <vt:lpstr>Arial</vt:lpstr>
      <vt:lpstr>Calibri</vt:lpstr>
      <vt:lpstr>Calibri Light</vt:lpstr>
      <vt:lpstr>Franklin Gothic Book</vt:lpstr>
      <vt:lpstr>Office テーマ</vt:lpstr>
      <vt:lpstr>第9回心臓いきいきキャラバン研修会 「心不全の緩和治療を考える」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　回 心臓いきいきキャラバン研修</dc:title>
  <dc:creator>近下かおり</dc:creator>
  <cp:lastModifiedBy>道村　理乃</cp:lastModifiedBy>
  <cp:revision>17</cp:revision>
  <cp:lastPrinted>2018-11-30T07:26:07Z</cp:lastPrinted>
  <dcterms:created xsi:type="dcterms:W3CDTF">2018-11-29T23:54:24Z</dcterms:created>
  <dcterms:modified xsi:type="dcterms:W3CDTF">2018-12-25T06:22:30Z</dcterms:modified>
</cp:coreProperties>
</file>