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5"/>
  </p:notesMasterIdLst>
  <p:handoutMasterIdLst>
    <p:handoutMasterId r:id="rId26"/>
  </p:handoutMasterIdLst>
  <p:sldIdLst>
    <p:sldId id="283" r:id="rId2"/>
    <p:sldId id="327" r:id="rId3"/>
    <p:sldId id="331" r:id="rId4"/>
    <p:sldId id="332" r:id="rId5"/>
    <p:sldId id="311" r:id="rId6"/>
    <p:sldId id="257" r:id="rId7"/>
    <p:sldId id="335" r:id="rId8"/>
    <p:sldId id="341" r:id="rId9"/>
    <p:sldId id="295" r:id="rId10"/>
    <p:sldId id="339" r:id="rId11"/>
    <p:sldId id="338" r:id="rId12"/>
    <p:sldId id="263" r:id="rId13"/>
    <p:sldId id="297" r:id="rId14"/>
    <p:sldId id="298" r:id="rId15"/>
    <p:sldId id="300" r:id="rId16"/>
    <p:sldId id="301" r:id="rId17"/>
    <p:sldId id="318" r:id="rId18"/>
    <p:sldId id="303" r:id="rId19"/>
    <p:sldId id="329" r:id="rId20"/>
    <p:sldId id="302" r:id="rId21"/>
    <p:sldId id="334" r:id="rId22"/>
    <p:sldId id="325" r:id="rId23"/>
    <p:sldId id="326" r:id="rId24"/>
  </p:sldIdLst>
  <p:sldSz cx="9144000" cy="6858000" type="screen4x3"/>
  <p:notesSz cx="6797675" cy="9926638"/>
  <p:defaultTextStyle>
    <a:defPPr>
      <a:defRPr lang="ja-JP"/>
    </a:defPPr>
    <a:lvl1pPr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1pPr>
    <a:lvl2pPr marL="457200"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2pPr>
    <a:lvl3pPr marL="914400"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3pPr>
    <a:lvl4pPr marL="1371600"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4pPr>
    <a:lvl5pPr marL="1828800" algn="l" rtl="0" fontAlgn="base">
      <a:spcBef>
        <a:spcPct val="50000"/>
      </a:spcBef>
      <a:spcAft>
        <a:spcPct val="0"/>
      </a:spcAft>
      <a:defRPr kumimoji="1" sz="1400" kern="1200">
        <a:solidFill>
          <a:schemeClr val="accent2"/>
        </a:solidFill>
        <a:latin typeface="Times New Roman" pitchFamily="18" charset="0"/>
        <a:ea typeface="ＭＳ Ｐゴシック" pitchFamily="50" charset="-128"/>
        <a:cs typeface="+mn-cs"/>
      </a:defRPr>
    </a:lvl5pPr>
    <a:lvl6pPr marL="2286000" algn="l" defTabSz="914400" rtl="0" eaLnBrk="1" latinLnBrk="0" hangingPunct="1">
      <a:defRPr kumimoji="1" sz="1400" kern="1200">
        <a:solidFill>
          <a:schemeClr val="accent2"/>
        </a:solidFill>
        <a:latin typeface="Times New Roman" pitchFamily="18" charset="0"/>
        <a:ea typeface="ＭＳ Ｐゴシック" pitchFamily="50" charset="-128"/>
        <a:cs typeface="+mn-cs"/>
      </a:defRPr>
    </a:lvl6pPr>
    <a:lvl7pPr marL="2743200" algn="l" defTabSz="914400" rtl="0" eaLnBrk="1" latinLnBrk="0" hangingPunct="1">
      <a:defRPr kumimoji="1" sz="1400" kern="1200">
        <a:solidFill>
          <a:schemeClr val="accent2"/>
        </a:solidFill>
        <a:latin typeface="Times New Roman" pitchFamily="18" charset="0"/>
        <a:ea typeface="ＭＳ Ｐゴシック" pitchFamily="50" charset="-128"/>
        <a:cs typeface="+mn-cs"/>
      </a:defRPr>
    </a:lvl7pPr>
    <a:lvl8pPr marL="3200400" algn="l" defTabSz="914400" rtl="0" eaLnBrk="1" latinLnBrk="0" hangingPunct="1">
      <a:defRPr kumimoji="1" sz="1400" kern="1200">
        <a:solidFill>
          <a:schemeClr val="accent2"/>
        </a:solidFill>
        <a:latin typeface="Times New Roman" pitchFamily="18" charset="0"/>
        <a:ea typeface="ＭＳ Ｐゴシック" pitchFamily="50" charset="-128"/>
        <a:cs typeface="+mn-cs"/>
      </a:defRPr>
    </a:lvl8pPr>
    <a:lvl9pPr marL="3657600" algn="l" defTabSz="914400" rtl="0" eaLnBrk="1" latinLnBrk="0" hangingPunct="1">
      <a:defRPr kumimoji="1" sz="1400" kern="1200">
        <a:solidFill>
          <a:schemeClr val="accent2"/>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guide id="3" orient="horz" pos="3126">
          <p15:clr>
            <a:srgbClr val="A4A3A4"/>
          </p15:clr>
        </p15:guide>
        <p15:guide id="4"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99"/>
    <a:srgbClr val="E6E6E6"/>
    <a:srgbClr val="777777"/>
    <a:srgbClr val="4D4D4D"/>
    <a:srgbClr val="AEE9EA"/>
    <a:srgbClr val="B1E7D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2266" autoAdjust="0"/>
  </p:normalViewPr>
  <p:slideViewPr>
    <p:cSldViewPr>
      <p:cViewPr varScale="1">
        <p:scale>
          <a:sx n="67" d="100"/>
          <a:sy n="67" d="100"/>
        </p:scale>
        <p:origin x="1488" y="6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76" d="100"/>
          <a:sy n="76" d="100"/>
        </p:scale>
        <p:origin x="-2178" y="-90"/>
      </p:cViewPr>
      <p:guideLst>
        <p:guide orient="horz" pos="3130"/>
        <p:guide pos="2143"/>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hdr" sz="quarter"/>
          </p:nvPr>
        </p:nvSpPr>
        <p:spPr bwMode="auto">
          <a:xfrm>
            <a:off x="1" y="2"/>
            <a:ext cx="2946247" cy="496731"/>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spcBef>
                <a:spcPct val="0"/>
              </a:spcBef>
              <a:defRPr sz="1200">
                <a:solidFill>
                  <a:schemeClr val="tx1"/>
                </a:solidFill>
                <a:latin typeface="Times New Roman" charset="0"/>
                <a:ea typeface="ＭＳ Ｐゴシック" pitchFamily="50" charset="-128"/>
                <a:cs typeface="+mn-cs"/>
              </a:defRPr>
            </a:lvl1pPr>
          </a:lstStyle>
          <a:p>
            <a:pPr>
              <a:defRPr/>
            </a:pPr>
            <a:endParaRPr lang="en-US" altLang="ja-JP" dirty="0"/>
          </a:p>
        </p:txBody>
      </p:sp>
      <p:sp>
        <p:nvSpPr>
          <p:cNvPr id="38915" name="Rectangle 1027"/>
          <p:cNvSpPr>
            <a:spLocks noGrp="1" noChangeArrowheads="1"/>
          </p:cNvSpPr>
          <p:nvPr>
            <p:ph type="dt" sz="quarter" idx="1"/>
          </p:nvPr>
        </p:nvSpPr>
        <p:spPr bwMode="auto">
          <a:xfrm>
            <a:off x="3851429" y="2"/>
            <a:ext cx="2946247" cy="496731"/>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lgn="r">
              <a:spcBef>
                <a:spcPct val="0"/>
              </a:spcBef>
              <a:defRPr sz="1200">
                <a:solidFill>
                  <a:schemeClr val="tx1"/>
                </a:solidFill>
                <a:latin typeface="Times New Roman" charset="0"/>
                <a:ea typeface="ＭＳ Ｐゴシック" pitchFamily="50" charset="-128"/>
                <a:cs typeface="+mn-cs"/>
              </a:defRPr>
            </a:lvl1pPr>
          </a:lstStyle>
          <a:p>
            <a:pPr>
              <a:defRPr/>
            </a:pPr>
            <a:endParaRPr lang="en-US" altLang="ja-JP" dirty="0"/>
          </a:p>
        </p:txBody>
      </p:sp>
      <p:sp>
        <p:nvSpPr>
          <p:cNvPr id="38916" name="Rectangle 1028"/>
          <p:cNvSpPr>
            <a:spLocks noGrp="1" noChangeArrowheads="1"/>
          </p:cNvSpPr>
          <p:nvPr>
            <p:ph type="ftr" sz="quarter" idx="2"/>
          </p:nvPr>
        </p:nvSpPr>
        <p:spPr bwMode="auto">
          <a:xfrm>
            <a:off x="1" y="9429907"/>
            <a:ext cx="2946247" cy="496731"/>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spcBef>
                <a:spcPct val="0"/>
              </a:spcBef>
              <a:defRPr sz="1200">
                <a:solidFill>
                  <a:schemeClr val="tx1"/>
                </a:solidFill>
                <a:latin typeface="Times New Roman" charset="0"/>
                <a:ea typeface="ＭＳ Ｐゴシック" pitchFamily="50" charset="-128"/>
                <a:cs typeface="+mn-cs"/>
              </a:defRPr>
            </a:lvl1pPr>
          </a:lstStyle>
          <a:p>
            <a:pPr>
              <a:defRPr/>
            </a:pPr>
            <a:endParaRPr lang="en-US" altLang="ja-JP" dirty="0"/>
          </a:p>
        </p:txBody>
      </p:sp>
      <p:sp>
        <p:nvSpPr>
          <p:cNvPr id="38917" name="Rectangle 1029"/>
          <p:cNvSpPr>
            <a:spLocks noGrp="1" noChangeArrowheads="1"/>
          </p:cNvSpPr>
          <p:nvPr>
            <p:ph type="sldNum" sz="quarter" idx="3"/>
          </p:nvPr>
        </p:nvSpPr>
        <p:spPr bwMode="auto">
          <a:xfrm>
            <a:off x="3851429" y="9429907"/>
            <a:ext cx="2946247" cy="496731"/>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lgn="r">
              <a:spcBef>
                <a:spcPct val="0"/>
              </a:spcBef>
              <a:defRPr sz="1200">
                <a:solidFill>
                  <a:schemeClr val="tx1"/>
                </a:solidFill>
              </a:defRPr>
            </a:lvl1pPr>
          </a:lstStyle>
          <a:p>
            <a:fld id="{D9955F37-941F-4D1D-BD5D-48416B0B2F2C}" type="slidenum">
              <a:rPr lang="en-US" altLang="ja-JP"/>
              <a:pPr/>
              <a:t>‹#›</a:t>
            </a:fld>
            <a:endParaRPr lang="en-US" altLang="ja-JP" dirty="0"/>
          </a:p>
        </p:txBody>
      </p:sp>
    </p:spTree>
    <p:extLst>
      <p:ext uri="{BB962C8B-B14F-4D97-AF65-F5344CB8AC3E}">
        <p14:creationId xmlns:p14="http://schemas.microsoft.com/office/powerpoint/2010/main" val="3973281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1026"/>
          <p:cNvSpPr>
            <a:spLocks noGrp="1" noChangeArrowheads="1"/>
          </p:cNvSpPr>
          <p:nvPr>
            <p:ph type="hdr" sz="quarter"/>
          </p:nvPr>
        </p:nvSpPr>
        <p:spPr bwMode="auto">
          <a:xfrm>
            <a:off x="0" y="0"/>
            <a:ext cx="2922215" cy="461593"/>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spcBef>
                <a:spcPct val="0"/>
              </a:spcBef>
              <a:defRPr sz="1200">
                <a:solidFill>
                  <a:schemeClr val="tx1"/>
                </a:solidFill>
                <a:latin typeface="Times New Roman" charset="0"/>
                <a:ea typeface="ＭＳ Ｐゴシック" charset="-128"/>
                <a:cs typeface="ＭＳ Ｐゴシック" charset="-128"/>
              </a:defRPr>
            </a:lvl1pPr>
          </a:lstStyle>
          <a:p>
            <a:pPr>
              <a:defRPr/>
            </a:pPr>
            <a:endParaRPr lang="en-US" altLang="ja-JP" dirty="0"/>
          </a:p>
        </p:txBody>
      </p:sp>
      <p:sp>
        <p:nvSpPr>
          <p:cNvPr id="45059" name="Rectangle 1027"/>
          <p:cNvSpPr>
            <a:spLocks noGrp="1" noChangeArrowheads="1"/>
          </p:cNvSpPr>
          <p:nvPr>
            <p:ph type="dt" idx="1"/>
          </p:nvPr>
        </p:nvSpPr>
        <p:spPr bwMode="auto">
          <a:xfrm>
            <a:off x="3845019" y="0"/>
            <a:ext cx="2922215" cy="461593"/>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lgn="r">
              <a:spcBef>
                <a:spcPct val="0"/>
              </a:spcBef>
              <a:defRPr sz="1200">
                <a:solidFill>
                  <a:schemeClr val="tx1"/>
                </a:solidFill>
              </a:defRPr>
            </a:lvl1pPr>
          </a:lstStyle>
          <a:p>
            <a:fld id="{30520423-B106-44AA-8841-2F98FD263B45}" type="datetime1">
              <a:rPr lang="ja-JP" altLang="en-US"/>
              <a:pPr/>
              <a:t>2020/2/27</a:t>
            </a:fld>
            <a:endParaRPr lang="en-US" altLang="ja-JP" dirty="0"/>
          </a:p>
        </p:txBody>
      </p:sp>
      <p:sp>
        <p:nvSpPr>
          <p:cNvPr id="14340" name="Rectangle 1028"/>
          <p:cNvSpPr>
            <a:spLocks noGrp="1" noRot="1" noChangeAspect="1" noChangeArrowheads="1" noTextEdit="1"/>
          </p:cNvSpPr>
          <p:nvPr>
            <p:ph type="sldImg" idx="2"/>
          </p:nvPr>
        </p:nvSpPr>
        <p:spPr bwMode="auto">
          <a:xfrm>
            <a:off x="968375" y="766763"/>
            <a:ext cx="4910138" cy="3681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1029"/>
          <p:cNvSpPr>
            <a:spLocks noGrp="1" noChangeArrowheads="1"/>
          </p:cNvSpPr>
          <p:nvPr>
            <p:ph type="body" sz="quarter" idx="3"/>
          </p:nvPr>
        </p:nvSpPr>
        <p:spPr bwMode="auto">
          <a:xfrm>
            <a:off x="922805" y="4753287"/>
            <a:ext cx="4998526" cy="4445026"/>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p>
            <a:pPr lvl="0"/>
            <a:r>
              <a:rPr lang="ja-JP" altLang="en-US" noProof="0"/>
              <a:t>マスタ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45062" name="Rectangle 1030"/>
          <p:cNvSpPr>
            <a:spLocks noGrp="1" noChangeArrowheads="1"/>
          </p:cNvSpPr>
          <p:nvPr>
            <p:ph type="ftr" sz="quarter" idx="4"/>
          </p:nvPr>
        </p:nvSpPr>
        <p:spPr bwMode="auto">
          <a:xfrm>
            <a:off x="0" y="9429907"/>
            <a:ext cx="2922215" cy="459995"/>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spcBef>
                <a:spcPct val="0"/>
              </a:spcBef>
              <a:defRPr sz="1200">
                <a:solidFill>
                  <a:schemeClr val="tx1"/>
                </a:solidFill>
                <a:latin typeface="Times New Roman" charset="0"/>
                <a:ea typeface="ＭＳ Ｐゴシック" charset="-128"/>
                <a:cs typeface="ＭＳ Ｐゴシック" charset="-128"/>
              </a:defRPr>
            </a:lvl1pPr>
          </a:lstStyle>
          <a:p>
            <a:pPr>
              <a:defRPr/>
            </a:pPr>
            <a:endParaRPr lang="en-US" altLang="ja-JP" dirty="0"/>
          </a:p>
        </p:txBody>
      </p:sp>
      <p:sp>
        <p:nvSpPr>
          <p:cNvPr id="45063" name="Rectangle 1031"/>
          <p:cNvSpPr>
            <a:spLocks noGrp="1" noChangeArrowheads="1"/>
          </p:cNvSpPr>
          <p:nvPr>
            <p:ph type="sldNum" sz="quarter" idx="5"/>
          </p:nvPr>
        </p:nvSpPr>
        <p:spPr bwMode="auto">
          <a:xfrm>
            <a:off x="3845019" y="9429907"/>
            <a:ext cx="2922215" cy="459995"/>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lgn="r">
              <a:spcBef>
                <a:spcPct val="0"/>
              </a:spcBef>
              <a:defRPr sz="1200">
                <a:solidFill>
                  <a:schemeClr val="tx1"/>
                </a:solidFill>
              </a:defRPr>
            </a:lvl1pPr>
          </a:lstStyle>
          <a:p>
            <a:fld id="{4434A436-2F9F-4843-9A9B-EE345957F22C}" type="slidenum">
              <a:rPr lang="ja-JP" altLang="en-US"/>
              <a:pPr/>
              <a:t>‹#›</a:t>
            </a:fld>
            <a:endParaRPr lang="en-US" altLang="ja-JP" dirty="0"/>
          </a:p>
        </p:txBody>
      </p:sp>
    </p:spTree>
    <p:extLst>
      <p:ext uri="{BB962C8B-B14F-4D97-AF65-F5344CB8AC3E}">
        <p14:creationId xmlns:p14="http://schemas.microsoft.com/office/powerpoint/2010/main" val="2048119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1pPr>
    <a:lvl2pPr marL="457200"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2pPr>
    <a:lvl3pPr marL="914400"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3pPr>
    <a:lvl4pPr marL="1371600"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4pPr>
    <a:lvl5pPr marL="1828800" algn="l" rtl="0" eaLnBrk="0" fontAlgn="base" hangingPunct="0">
      <a:spcBef>
        <a:spcPct val="30000"/>
      </a:spcBef>
      <a:spcAft>
        <a:spcPct val="0"/>
      </a:spcAft>
      <a:defRPr kumimoji="1" sz="1200" kern="1200">
        <a:solidFill>
          <a:schemeClr val="tx1"/>
        </a:solidFill>
        <a:latin typeface="Calibri" charset="0"/>
        <a:ea typeface="ＭＳ Ｐ明朝" charset="-128"/>
        <a:cs typeface="ＭＳ Ｐ明朝" charset="-128"/>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Calibri" pitchFamily="34" charset="0"/>
              <a:ea typeface="ＭＳ Ｐ明朝" pitchFamily="18"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Calibri" pitchFamily="34" charset="0"/>
              <a:ea typeface="ＭＳ Ｐ明朝" pitchFamily="18"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latin typeface="Calibri" pitchFamily="34" charset="0"/>
              <a:ea typeface="ＭＳ Ｐ明朝" pitchFamily="18"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スライド イメージ プレースホルダー 1"/>
          <p:cNvSpPr>
            <a:spLocks noGrp="1" noRot="1" noChangeAspect="1" noTextEdit="1"/>
          </p:cNvSpPr>
          <p:nvPr>
            <p:ph type="sldImg"/>
          </p:nvPr>
        </p:nvSpPr>
        <p:spPr>
          <a:ln/>
        </p:spPr>
      </p:sp>
      <p:sp>
        <p:nvSpPr>
          <p:cNvPr id="63490"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Calibri" pitchFamily="34" charset="0"/>
              <a:ea typeface="ＭＳ Ｐ明朝" pitchFamily="18" charset="-128"/>
            </a:endParaRPr>
          </a:p>
        </p:txBody>
      </p:sp>
      <p:sp>
        <p:nvSpPr>
          <p:cNvPr id="63491"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8365" indent="-287832">
              <a:defRPr kumimoji="1" sz="1400">
                <a:solidFill>
                  <a:schemeClr val="accent2"/>
                </a:solidFill>
                <a:latin typeface="Times New Roman" pitchFamily="18" charset="0"/>
                <a:ea typeface="ＭＳ Ｐゴシック" pitchFamily="50" charset="-128"/>
              </a:defRPr>
            </a:lvl2pPr>
            <a:lvl3pPr marL="1151330" indent="-230266">
              <a:defRPr kumimoji="1" sz="1400">
                <a:solidFill>
                  <a:schemeClr val="accent2"/>
                </a:solidFill>
                <a:latin typeface="Times New Roman" pitchFamily="18" charset="0"/>
                <a:ea typeface="ＭＳ Ｐゴシック" pitchFamily="50" charset="-128"/>
              </a:defRPr>
            </a:lvl3pPr>
            <a:lvl4pPr marL="1611862" indent="-230266">
              <a:defRPr kumimoji="1" sz="1400">
                <a:solidFill>
                  <a:schemeClr val="accent2"/>
                </a:solidFill>
                <a:latin typeface="Times New Roman" pitchFamily="18" charset="0"/>
                <a:ea typeface="ＭＳ Ｐゴシック" pitchFamily="50" charset="-128"/>
              </a:defRPr>
            </a:lvl4pPr>
            <a:lvl5pPr marL="2072394" indent="-230266">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6E1B3F4C-AE46-4476-B62B-8C29D6A79C79}" type="slidenum">
              <a:rPr lang="ja-JP" altLang="en-US" sz="1200">
                <a:solidFill>
                  <a:schemeClr val="tx1"/>
                </a:solidFill>
              </a:rPr>
              <a:pPr/>
              <a:t>21</a:t>
            </a:fld>
            <a:endParaRPr lang="en-US" altLang="ja-JP" sz="1200" dirty="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スライド イメージ プレースホルダー 1"/>
          <p:cNvSpPr>
            <a:spLocks noGrp="1" noRot="1" noChangeAspect="1" noTextEdit="1"/>
          </p:cNvSpPr>
          <p:nvPr>
            <p:ph type="sldImg"/>
          </p:nvPr>
        </p:nvSpPr>
        <p:spPr>
          <a:ln/>
        </p:spPr>
      </p:sp>
      <p:sp>
        <p:nvSpPr>
          <p:cNvPr id="65538"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Calibri" pitchFamily="34" charset="0"/>
              <a:ea typeface="ＭＳ Ｐ明朝" pitchFamily="18" charset="-128"/>
            </a:endParaRPr>
          </a:p>
        </p:txBody>
      </p:sp>
      <p:sp>
        <p:nvSpPr>
          <p:cNvPr id="65539"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8365" indent="-287832">
              <a:defRPr kumimoji="1" sz="1400">
                <a:solidFill>
                  <a:schemeClr val="accent2"/>
                </a:solidFill>
                <a:latin typeface="Times New Roman" pitchFamily="18" charset="0"/>
                <a:ea typeface="ＭＳ Ｐゴシック" pitchFamily="50" charset="-128"/>
              </a:defRPr>
            </a:lvl2pPr>
            <a:lvl3pPr marL="1151330" indent="-230266">
              <a:defRPr kumimoji="1" sz="1400">
                <a:solidFill>
                  <a:schemeClr val="accent2"/>
                </a:solidFill>
                <a:latin typeface="Times New Roman" pitchFamily="18" charset="0"/>
                <a:ea typeface="ＭＳ Ｐゴシック" pitchFamily="50" charset="-128"/>
              </a:defRPr>
            </a:lvl3pPr>
            <a:lvl4pPr marL="1611862" indent="-230266">
              <a:defRPr kumimoji="1" sz="1400">
                <a:solidFill>
                  <a:schemeClr val="accent2"/>
                </a:solidFill>
                <a:latin typeface="Times New Roman" pitchFamily="18" charset="0"/>
                <a:ea typeface="ＭＳ Ｐゴシック" pitchFamily="50" charset="-128"/>
              </a:defRPr>
            </a:lvl4pPr>
            <a:lvl5pPr marL="2072394" indent="-230266">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8848C5CE-E7B5-45D7-9091-7CC8606034D2}" type="slidenum">
              <a:rPr lang="ja-JP" altLang="en-US" sz="1200">
                <a:solidFill>
                  <a:schemeClr val="tx1"/>
                </a:solidFill>
              </a:rPr>
              <a:pPr/>
              <a:t>22</a:t>
            </a:fld>
            <a:endParaRPr lang="en-US" altLang="ja-JP" sz="1200" dirty="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スライド イメージ プレースホルダー 1"/>
          <p:cNvSpPr>
            <a:spLocks noGrp="1" noRot="1" noChangeAspect="1" noTextEdit="1"/>
          </p:cNvSpPr>
          <p:nvPr>
            <p:ph type="sldImg"/>
          </p:nvPr>
        </p:nvSpPr>
        <p:spPr>
          <a:ln/>
        </p:spPr>
      </p:sp>
      <p:sp>
        <p:nvSpPr>
          <p:cNvPr id="67586"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Calibri" pitchFamily="34" charset="0"/>
              <a:ea typeface="ＭＳ Ｐ明朝" pitchFamily="18" charset="-128"/>
            </a:endParaRPr>
          </a:p>
        </p:txBody>
      </p:sp>
      <p:sp>
        <p:nvSpPr>
          <p:cNvPr id="67587"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8365" indent="-287832">
              <a:defRPr kumimoji="1" sz="1400">
                <a:solidFill>
                  <a:schemeClr val="accent2"/>
                </a:solidFill>
                <a:latin typeface="Times New Roman" pitchFamily="18" charset="0"/>
                <a:ea typeface="ＭＳ Ｐゴシック" pitchFamily="50" charset="-128"/>
              </a:defRPr>
            </a:lvl2pPr>
            <a:lvl3pPr marL="1151330" indent="-230266">
              <a:defRPr kumimoji="1" sz="1400">
                <a:solidFill>
                  <a:schemeClr val="accent2"/>
                </a:solidFill>
                <a:latin typeface="Times New Roman" pitchFamily="18" charset="0"/>
                <a:ea typeface="ＭＳ Ｐゴシック" pitchFamily="50" charset="-128"/>
              </a:defRPr>
            </a:lvl3pPr>
            <a:lvl4pPr marL="1611862" indent="-230266">
              <a:defRPr kumimoji="1" sz="1400">
                <a:solidFill>
                  <a:schemeClr val="accent2"/>
                </a:solidFill>
                <a:latin typeface="Times New Roman" pitchFamily="18" charset="0"/>
                <a:ea typeface="ＭＳ Ｐゴシック" pitchFamily="50" charset="-128"/>
              </a:defRPr>
            </a:lvl4pPr>
            <a:lvl5pPr marL="2072394" indent="-230266">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A5164FB0-D8C8-4AC1-A0BA-56FB728D86FA}" type="slidenum">
              <a:rPr lang="ja-JP" altLang="en-US" sz="1200">
                <a:solidFill>
                  <a:schemeClr val="tx1"/>
                </a:solidFill>
              </a:rPr>
              <a:pPr/>
              <a:t>23</a:t>
            </a:fld>
            <a:endParaRPr lang="en-US" altLang="ja-JP" sz="1200" dirty="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1pPr>
            <a:lvl2pPr marL="748365" indent="-287832">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2pPr>
            <a:lvl3pPr marL="1151330"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3pPr>
            <a:lvl4pPr marL="1611862"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4pPr>
            <a:lvl5pPr marL="2072394"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9pPr>
          </a:lstStyle>
          <a:p>
            <a:fld id="{6129A54A-DF86-4EDD-8195-E6FE3077FA68}" type="slidenum">
              <a:rPr lang="en-US" altLang="ja-JP" sz="1200">
                <a:solidFill>
                  <a:srgbClr val="000000"/>
                </a:solidFill>
              </a:rPr>
              <a:pPr/>
              <a:t>3</a:t>
            </a:fld>
            <a:endParaRPr lang="en-US" altLang="ja-JP" sz="1200" dirty="0">
              <a:solidFill>
                <a:srgbClr val="000000"/>
              </a:solidFill>
            </a:endParaRPr>
          </a:p>
        </p:txBody>
      </p:sp>
      <p:sp>
        <p:nvSpPr>
          <p:cNvPr id="59395" name="Rectangle 1"/>
          <p:cNvSpPr>
            <a:spLocks noGrp="1" noRot="1" noChangeAspect="1" noChangeArrowheads="1" noTextEdit="1"/>
          </p:cNvSpPr>
          <p:nvPr>
            <p:ph type="sldImg"/>
          </p:nvPr>
        </p:nvSpPr>
        <p:spPr>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Rectangle 2"/>
          <p:cNvSpPr>
            <a:spLocks noGrp="1" noChangeArrowheads="1"/>
          </p:cNvSpPr>
          <p:nvPr>
            <p:ph type="body" idx="1"/>
          </p:nvPr>
        </p:nvSpPr>
        <p:spPr>
          <a:xfrm>
            <a:off x="922805" y="4753287"/>
            <a:ext cx="4998526" cy="44434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tabLst>
                <a:tab pos="0" algn="l"/>
                <a:tab pos="919465" algn="l"/>
                <a:tab pos="1840530" algn="l"/>
                <a:tab pos="2761593" algn="l"/>
                <a:tab pos="3682657" algn="l"/>
                <a:tab pos="4602122" algn="l"/>
                <a:tab pos="5524785" algn="l"/>
                <a:tab pos="6444249" algn="l"/>
                <a:tab pos="7365314" algn="l"/>
                <a:tab pos="8287978" algn="l"/>
                <a:tab pos="9207442" algn="l"/>
                <a:tab pos="10128505" algn="l"/>
              </a:tabLst>
            </a:pPr>
            <a:endParaRPr lang="en-US" altLang="ja-JP" dirty="0">
              <a:solidFill>
                <a:srgbClr val="000000"/>
              </a:solidFill>
              <a:latin typeface="Calibri" pitchFamily="34" charset="0"/>
              <a:ea typeface="ＭＳ Ｐ明朝" pitchFamily="1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Calibri" pitchFamily="34" charset="0"/>
              <a:ea typeface="ＭＳ Ｐ明朝" pitchFamily="1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1pPr>
            <a:lvl2pPr marL="748365" indent="-287832">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2pPr>
            <a:lvl3pPr marL="1151330"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3pPr>
            <a:lvl4pPr marL="1611862"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4pPr>
            <a:lvl5pPr marL="2072394" indent="-230266">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5pPr>
            <a:lvl6pPr marL="2532926"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6pPr>
            <a:lvl7pPr marL="2993458"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7pPr>
            <a:lvl8pPr marL="3453990"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8pPr>
            <a:lvl9pPr marL="3914522" indent="-230266" fontAlgn="base">
              <a:spcBef>
                <a:spcPct val="50000"/>
              </a:spcBef>
              <a:spcAft>
                <a:spcPct val="0"/>
              </a:spcAft>
              <a:tabLst>
                <a:tab pos="0" algn="l"/>
                <a:tab pos="919465" algn="l"/>
                <a:tab pos="1840530" algn="l"/>
                <a:tab pos="2761593" algn="l"/>
                <a:tab pos="3682657" algn="l"/>
                <a:tab pos="4602122" algn="l"/>
                <a:tab pos="5524785" algn="l"/>
                <a:tab pos="6444249" algn="l"/>
                <a:tab pos="7365314" algn="l"/>
                <a:tab pos="8287978" algn="l"/>
                <a:tab pos="9207442" algn="l"/>
                <a:tab pos="10128505" algn="l"/>
              </a:tabLst>
              <a:defRPr kumimoji="1" sz="1400">
                <a:solidFill>
                  <a:schemeClr val="accent2"/>
                </a:solidFill>
                <a:latin typeface="Times New Roman" pitchFamily="18" charset="0"/>
                <a:ea typeface="ＭＳ Ｐゴシック" pitchFamily="50" charset="-128"/>
              </a:defRPr>
            </a:lvl9pPr>
          </a:lstStyle>
          <a:p>
            <a:fld id="{4A48532E-9B66-4C0D-8176-5FD219D5CFD8}" type="slidenum">
              <a:rPr lang="en-US" altLang="ja-JP" sz="1200">
                <a:solidFill>
                  <a:srgbClr val="000000"/>
                </a:solidFill>
              </a:rPr>
              <a:pPr/>
              <a:t>5</a:t>
            </a:fld>
            <a:endParaRPr lang="en-US" altLang="ja-JP" sz="1200" dirty="0">
              <a:solidFill>
                <a:srgbClr val="000000"/>
              </a:solidFill>
            </a:endParaRPr>
          </a:p>
        </p:txBody>
      </p:sp>
      <p:sp>
        <p:nvSpPr>
          <p:cNvPr id="30723" name="Rectangle 1"/>
          <p:cNvSpPr>
            <a:spLocks noGrp="1" noRot="1" noChangeAspect="1" noChangeArrowheads="1" noTextEdit="1"/>
          </p:cNvSpPr>
          <p:nvPr>
            <p:ph type="sldImg"/>
          </p:nvPr>
        </p:nvSpPr>
        <p:spPr>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p:cNvSpPr>
            <a:spLocks noGrp="1" noChangeArrowheads="1"/>
          </p:cNvSpPr>
          <p:nvPr>
            <p:ph type="body" idx="1"/>
          </p:nvPr>
        </p:nvSpPr>
        <p:spPr>
          <a:xfrm>
            <a:off x="922805" y="4753287"/>
            <a:ext cx="4998526" cy="44434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eaLnBrk="1" hangingPunct="1">
              <a:spcBef>
                <a:spcPts val="453"/>
              </a:spcBef>
              <a:tabLst>
                <a:tab pos="0" algn="l"/>
                <a:tab pos="919465" algn="l"/>
                <a:tab pos="1840530" algn="l"/>
                <a:tab pos="2761593" algn="l"/>
                <a:tab pos="3682657" algn="l"/>
                <a:tab pos="4602122" algn="l"/>
                <a:tab pos="5524785" algn="l"/>
                <a:tab pos="6444249" algn="l"/>
                <a:tab pos="7365314" algn="l"/>
                <a:tab pos="8287978" algn="l"/>
                <a:tab pos="9207442" algn="l"/>
                <a:tab pos="10128505" algn="l"/>
              </a:tabLst>
            </a:pPr>
            <a:endParaRPr lang="en-US" altLang="ja-JP" dirty="0">
              <a:solidFill>
                <a:srgbClr val="000000"/>
              </a:solidFill>
              <a:latin typeface="Calibri" pitchFamily="34" charset="0"/>
              <a:ea typeface="ＭＳ Ｐ明朝" pitchFamily="1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Calibri" pitchFamily="34" charset="0"/>
              <a:ea typeface="ＭＳ Ｐ明朝" pitchFamily="1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ja-JP" altLang="en-US" dirty="0"/>
          </a:p>
        </p:txBody>
      </p:sp>
      <p:sp>
        <p:nvSpPr>
          <p:cNvPr id="92162"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92163"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fld id="{56D3D8F7-9035-48D1-ADF3-CA642D5CEEC8}" type="datetime1">
              <a:rPr lang="en-US" altLang="ja-JP"/>
              <a:pPr/>
              <a:t>2/27/2020</a:t>
            </a:fld>
            <a:endParaRPr lang="en-US" altLang="ja-JP" dirty="0"/>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C8342206-CFD3-4FE9-9D49-C2637BB18E03}" type="slidenum">
              <a:rPr lang="ja-JP" altLang="en-US"/>
              <a:pPr/>
              <a:t>‹#›</a:t>
            </a:fld>
            <a:endParaRPr lang="en-US" altLang="ja-JP" dirty="0"/>
          </a:p>
        </p:txBody>
      </p:sp>
    </p:spTree>
    <p:extLst>
      <p:ext uri="{BB962C8B-B14F-4D97-AF65-F5344CB8AC3E}">
        <p14:creationId xmlns:p14="http://schemas.microsoft.com/office/powerpoint/2010/main" val="2395846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fld id="{FDF50206-6D47-48C5-BEF6-F33763F67E6F}" type="datetime1">
              <a:rPr lang="en-US" altLang="ja-JP"/>
              <a:pPr/>
              <a:t>2/27/2020</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fld id="{99BDA8CF-DB8A-48D6-8E04-F81A8D139279}" type="slidenum">
              <a:rPr lang="ja-JP" altLang="en-US"/>
              <a:pPr/>
              <a:t>‹#›</a:t>
            </a:fld>
            <a:endParaRPr lang="en-US" altLang="ja-JP" dirty="0"/>
          </a:p>
        </p:txBody>
      </p:sp>
    </p:spTree>
    <p:extLst>
      <p:ext uri="{BB962C8B-B14F-4D97-AF65-F5344CB8AC3E}">
        <p14:creationId xmlns:p14="http://schemas.microsoft.com/office/powerpoint/2010/main" val="376558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fld id="{7FB0E38B-07B4-4A15-A7CA-389BDBD23988}" type="datetime1">
              <a:rPr lang="en-US" altLang="ja-JP"/>
              <a:pPr/>
              <a:t>2/27/2020</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fld id="{B1E63C25-7AB4-4EDB-A9C1-6371CC35028D}" type="slidenum">
              <a:rPr lang="ja-JP" altLang="en-US"/>
              <a:pPr/>
              <a:t>‹#›</a:t>
            </a:fld>
            <a:endParaRPr lang="en-US" altLang="ja-JP" dirty="0"/>
          </a:p>
        </p:txBody>
      </p:sp>
    </p:spTree>
    <p:extLst>
      <p:ext uri="{BB962C8B-B14F-4D97-AF65-F5344CB8AC3E}">
        <p14:creationId xmlns:p14="http://schemas.microsoft.com/office/powerpoint/2010/main" val="279960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fld id="{2488EB1A-DED6-45B5-9D93-7AAD72186021}" type="datetime1">
              <a:rPr lang="en-US" altLang="ja-JP"/>
              <a:pPr/>
              <a:t>2/27/2020</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fld id="{34F330F2-5E18-415C-84B4-0CD0BCB5CC45}" type="slidenum">
              <a:rPr lang="ja-JP" altLang="en-US"/>
              <a:pPr/>
              <a:t>‹#›</a:t>
            </a:fld>
            <a:endParaRPr lang="en-US" altLang="ja-JP" dirty="0"/>
          </a:p>
        </p:txBody>
      </p:sp>
    </p:spTree>
    <p:extLst>
      <p:ext uri="{BB962C8B-B14F-4D97-AF65-F5344CB8AC3E}">
        <p14:creationId xmlns:p14="http://schemas.microsoft.com/office/powerpoint/2010/main" val="245296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fld id="{AFBD75FE-B8CB-45CC-A3C4-4434B6072601}" type="datetime1">
              <a:rPr lang="en-US" altLang="ja-JP"/>
              <a:pPr/>
              <a:t>2/27/2020</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fld id="{7D2F8ED2-9295-4198-A5B6-E29609D77FDC}" type="slidenum">
              <a:rPr lang="ja-JP" altLang="en-US"/>
              <a:pPr/>
              <a:t>‹#›</a:t>
            </a:fld>
            <a:endParaRPr lang="en-US" altLang="ja-JP" dirty="0"/>
          </a:p>
        </p:txBody>
      </p:sp>
    </p:spTree>
    <p:extLst>
      <p:ext uri="{BB962C8B-B14F-4D97-AF65-F5344CB8AC3E}">
        <p14:creationId xmlns:p14="http://schemas.microsoft.com/office/powerpoint/2010/main" val="266713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fld id="{1CAC1DDE-B79A-4223-8334-199C6955CACC}" type="datetime1">
              <a:rPr lang="en-US" altLang="ja-JP"/>
              <a:pPr/>
              <a:t>2/27/2020</a:t>
            </a:fld>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fld id="{15035213-D5B9-49C8-A674-70993B757F26}" type="slidenum">
              <a:rPr lang="ja-JP" altLang="en-US"/>
              <a:pPr/>
              <a:t>‹#›</a:t>
            </a:fld>
            <a:endParaRPr lang="en-US" altLang="ja-JP" dirty="0"/>
          </a:p>
        </p:txBody>
      </p:sp>
    </p:spTree>
    <p:extLst>
      <p:ext uri="{BB962C8B-B14F-4D97-AF65-F5344CB8AC3E}">
        <p14:creationId xmlns:p14="http://schemas.microsoft.com/office/powerpoint/2010/main" val="1227542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fld id="{6ADCAF42-C76D-448F-8269-3D1B608F2513}" type="datetime1">
              <a:rPr lang="en-US" altLang="ja-JP"/>
              <a:pPr/>
              <a:t>2/27/2020</a:t>
            </a:fld>
            <a:endParaRPr lang="en-US" altLang="ja-JP"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8"/>
          <p:cNvSpPr>
            <a:spLocks noGrp="1" noChangeArrowheads="1"/>
          </p:cNvSpPr>
          <p:nvPr>
            <p:ph type="sldNum" sz="quarter" idx="12"/>
          </p:nvPr>
        </p:nvSpPr>
        <p:spPr>
          <a:ln/>
        </p:spPr>
        <p:txBody>
          <a:bodyPr/>
          <a:lstStyle>
            <a:lvl1pPr>
              <a:defRPr/>
            </a:lvl1pPr>
          </a:lstStyle>
          <a:p>
            <a:fld id="{563681AF-EACF-43F6-9AFF-2D1D0470B3A3}" type="slidenum">
              <a:rPr lang="ja-JP" altLang="en-US"/>
              <a:pPr/>
              <a:t>‹#›</a:t>
            </a:fld>
            <a:endParaRPr lang="en-US" altLang="ja-JP" dirty="0"/>
          </a:p>
        </p:txBody>
      </p:sp>
    </p:spTree>
    <p:extLst>
      <p:ext uri="{BB962C8B-B14F-4D97-AF65-F5344CB8AC3E}">
        <p14:creationId xmlns:p14="http://schemas.microsoft.com/office/powerpoint/2010/main" val="230520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fld id="{13273A26-3EF5-40A0-8446-C6762E906B46}" type="datetime1">
              <a:rPr lang="en-US" altLang="ja-JP"/>
              <a:pPr/>
              <a:t>2/27/2020</a:t>
            </a:fld>
            <a:endParaRPr lang="en-US" altLang="ja-JP"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8"/>
          <p:cNvSpPr>
            <a:spLocks noGrp="1" noChangeArrowheads="1"/>
          </p:cNvSpPr>
          <p:nvPr>
            <p:ph type="sldNum" sz="quarter" idx="12"/>
          </p:nvPr>
        </p:nvSpPr>
        <p:spPr>
          <a:ln/>
        </p:spPr>
        <p:txBody>
          <a:bodyPr/>
          <a:lstStyle>
            <a:lvl1pPr>
              <a:defRPr/>
            </a:lvl1pPr>
          </a:lstStyle>
          <a:p>
            <a:fld id="{692F252E-E7B2-4B64-A0CE-28B3D08BEA2B}" type="slidenum">
              <a:rPr lang="ja-JP" altLang="en-US"/>
              <a:pPr/>
              <a:t>‹#›</a:t>
            </a:fld>
            <a:endParaRPr lang="en-US" altLang="ja-JP" dirty="0"/>
          </a:p>
        </p:txBody>
      </p:sp>
    </p:spTree>
    <p:extLst>
      <p:ext uri="{BB962C8B-B14F-4D97-AF65-F5344CB8AC3E}">
        <p14:creationId xmlns:p14="http://schemas.microsoft.com/office/powerpoint/2010/main" val="117371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fld id="{43796689-FD27-45E8-BF87-A5F43B905273}" type="datetime1">
              <a:rPr lang="en-US" altLang="ja-JP"/>
              <a:pPr/>
              <a:t>2/27/2020</a:t>
            </a:fld>
            <a:endParaRPr lang="en-US" altLang="ja-JP"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8"/>
          <p:cNvSpPr>
            <a:spLocks noGrp="1" noChangeArrowheads="1"/>
          </p:cNvSpPr>
          <p:nvPr>
            <p:ph type="sldNum" sz="quarter" idx="12"/>
          </p:nvPr>
        </p:nvSpPr>
        <p:spPr>
          <a:ln/>
        </p:spPr>
        <p:txBody>
          <a:bodyPr/>
          <a:lstStyle>
            <a:lvl1pPr>
              <a:defRPr/>
            </a:lvl1pPr>
          </a:lstStyle>
          <a:p>
            <a:fld id="{B25C3EFC-9515-49D4-B773-C6B1718A016E}" type="slidenum">
              <a:rPr lang="ja-JP" altLang="en-US"/>
              <a:pPr/>
              <a:t>‹#›</a:t>
            </a:fld>
            <a:endParaRPr lang="en-US" altLang="ja-JP" dirty="0"/>
          </a:p>
        </p:txBody>
      </p:sp>
    </p:spTree>
    <p:extLst>
      <p:ext uri="{BB962C8B-B14F-4D97-AF65-F5344CB8AC3E}">
        <p14:creationId xmlns:p14="http://schemas.microsoft.com/office/powerpoint/2010/main" val="27094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fld id="{B6FABFD0-B361-4928-BBEE-DE4C0E890B4C}" type="datetime1">
              <a:rPr lang="en-US" altLang="ja-JP"/>
              <a:pPr/>
              <a:t>2/27/2020</a:t>
            </a:fld>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fld id="{E04453F6-A02C-4946-A1FB-30904B0B8A05}" type="slidenum">
              <a:rPr lang="ja-JP" altLang="en-US"/>
              <a:pPr/>
              <a:t>‹#›</a:t>
            </a:fld>
            <a:endParaRPr lang="en-US" altLang="ja-JP" dirty="0"/>
          </a:p>
        </p:txBody>
      </p:sp>
    </p:spTree>
    <p:extLst>
      <p:ext uri="{BB962C8B-B14F-4D97-AF65-F5344CB8AC3E}">
        <p14:creationId xmlns:p14="http://schemas.microsoft.com/office/powerpoint/2010/main" val="136819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fld id="{1FC41FB6-300B-41F8-A2AE-F2C33702A6A0}" type="datetime1">
              <a:rPr lang="en-US" altLang="ja-JP"/>
              <a:pPr/>
              <a:t>2/27/2020</a:t>
            </a:fld>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fld id="{D281C192-F2DF-485A-9ECC-12A48CEC5B50}" type="slidenum">
              <a:rPr lang="ja-JP" altLang="en-US"/>
              <a:pPr/>
              <a:t>‹#›</a:t>
            </a:fld>
            <a:endParaRPr lang="en-US" altLang="ja-JP" dirty="0"/>
          </a:p>
        </p:txBody>
      </p:sp>
    </p:spTree>
    <p:extLst>
      <p:ext uri="{BB962C8B-B14F-4D97-AF65-F5344CB8AC3E}">
        <p14:creationId xmlns:p14="http://schemas.microsoft.com/office/powerpoint/2010/main" val="201542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ja-JP" altLang="en-US" dirty="0"/>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9114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kumimoji="0" sz="1200">
                <a:solidFill>
                  <a:schemeClr val="tx1"/>
                </a:solidFill>
                <a:latin typeface="Verdana" pitchFamily="34" charset="0"/>
              </a:defRPr>
            </a:lvl1pPr>
          </a:lstStyle>
          <a:p>
            <a:fld id="{E5399A66-3A4B-436C-B282-9B78A6E85655}" type="datetime1">
              <a:rPr lang="en-US" altLang="ja-JP"/>
              <a:pPr/>
              <a:t>2/27/2020</a:t>
            </a:fld>
            <a:endParaRPr lang="en-US" altLang="ja-JP" dirty="0"/>
          </a:p>
        </p:txBody>
      </p:sp>
      <p:sp>
        <p:nvSpPr>
          <p:cNvPr id="9114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kumimoji="0" sz="1200">
                <a:solidFill>
                  <a:schemeClr val="tx1"/>
                </a:solidFill>
                <a:latin typeface="+mn-lt"/>
                <a:ea typeface="ＭＳ Ｐゴシック" charset="-128"/>
                <a:cs typeface="+mn-cs"/>
              </a:defRPr>
            </a:lvl1pPr>
          </a:lstStyle>
          <a:p>
            <a:pPr>
              <a:defRPr/>
            </a:pPr>
            <a:endParaRPr lang="en-US" altLang="ja-JP" dirty="0"/>
          </a:p>
        </p:txBody>
      </p:sp>
      <p:sp>
        <p:nvSpPr>
          <p:cNvPr id="9114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kumimoji="0" sz="1200">
                <a:solidFill>
                  <a:schemeClr val="tx1"/>
                </a:solidFill>
                <a:latin typeface="Verdana" pitchFamily="34" charset="0"/>
              </a:defRPr>
            </a:lvl1pPr>
          </a:lstStyle>
          <a:p>
            <a:fld id="{C83B7F9E-2F05-4EFB-8CAF-398E5C86E687}" type="slidenum">
              <a:rPr lang="ja-JP" altLang="en-US"/>
              <a:pPr/>
              <a:t>‹#›</a:t>
            </a:fld>
            <a:endParaRPr lang="en-US" altLang="ja-JP" dirty="0"/>
          </a:p>
        </p:txBody>
      </p:sp>
    </p:spTree>
  </p:cSld>
  <p:clrMap bg1="lt1" tx1="dk1" bg2="lt2" tx2="dk2" accent1="accent1" accent2="accent2" accent3="accent3" accent4="accent4" accent5="accent5" accent6="accent6" hlink="hlink" folHlink="folHlink"/>
  <p:sldLayoutIdLst>
    <p:sldLayoutId id="2147484194"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hf hdr="0" ftr="0" dt="0"/>
  <p:txStyles>
    <p:titleStyle>
      <a:lvl1pPr algn="l" rtl="0" eaLnBrk="0" fontAlgn="base" hangingPunct="0">
        <a:spcBef>
          <a:spcPct val="0"/>
        </a:spcBef>
        <a:spcAft>
          <a:spcPct val="0"/>
        </a:spcAft>
        <a:defRPr kumimoji="1" sz="3800">
          <a:solidFill>
            <a:schemeClr val="tx2"/>
          </a:solidFill>
          <a:latin typeface="メイリオ"/>
          <a:ea typeface="ＭＳ Ｐゴシック" charset="0"/>
          <a:cs typeface="+mj-cs"/>
        </a:defRPr>
      </a:lvl1pPr>
      <a:lvl2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2pPr>
      <a:lvl3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3pPr>
      <a:lvl4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4pPr>
      <a:lvl5pPr algn="l" rtl="0" eaLnBrk="0" fontAlgn="base" hangingPunct="0">
        <a:spcBef>
          <a:spcPct val="0"/>
        </a:spcBef>
        <a:spcAft>
          <a:spcPct val="0"/>
        </a:spcAft>
        <a:defRPr kumimoji="1" sz="3800">
          <a:solidFill>
            <a:schemeClr val="tx2"/>
          </a:solidFill>
          <a:latin typeface="メイリオ" charset="0"/>
          <a:ea typeface="ＭＳ Ｐゴシック" charset="-128"/>
          <a:cs typeface="ＭＳ Ｐゴシック" charset="-128"/>
        </a:defRPr>
      </a:lvl5pPr>
      <a:lvl6pPr marL="4572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6pPr>
      <a:lvl7pPr marL="9144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7pPr>
      <a:lvl8pPr marL="13716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8pPr>
      <a:lvl9pPr marL="1828800" algn="l" rtl="0" fontAlgn="base">
        <a:spcBef>
          <a:spcPct val="0"/>
        </a:spcBef>
        <a:spcAft>
          <a:spcPct val="0"/>
        </a:spcAft>
        <a:defRPr kumimoji="1" sz="3800">
          <a:solidFill>
            <a:schemeClr val="tx2"/>
          </a:solidFill>
          <a:latin typeface="Verdana" charset="0"/>
          <a:ea typeface="ＭＳ Ｐゴシック" charset="-128"/>
          <a:cs typeface="ＭＳ Ｐゴシック" charset="-128"/>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メイリオ"/>
          <a:ea typeface="ＭＳ Ｐゴシック" charset="0"/>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メイリオ"/>
          <a:ea typeface="ＭＳ Ｐゴシック" charset="0"/>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メイリオ"/>
          <a:ea typeface="ＭＳ Ｐゴシック" charset="0"/>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メイリオ"/>
          <a:ea typeface="ＭＳ Ｐゴシック" charset="0"/>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メイリオ"/>
          <a:ea typeface="ＭＳ Ｐゴシック" charset="0"/>
        </a:defRPr>
      </a:lvl5pPr>
      <a:lvl6pPr marL="25511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4.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s://momiji.hiroshima-u.ac.jp/momiji-top/learning/kyouyou/"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omiji.hiroshima-u.ac.jp/"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6317F5A1-F74B-42D6-9A70-2A1A521F88C3}" type="slidenum">
              <a:rPr kumimoji="0" lang="ja-JP" altLang="en-US" sz="1200">
                <a:solidFill>
                  <a:schemeClr val="tx1"/>
                </a:solidFill>
                <a:latin typeface="メイリオ" pitchFamily="50" charset="-128"/>
                <a:ea typeface="メイリオ" pitchFamily="50" charset="-128"/>
                <a:cs typeface="メイリオ" pitchFamily="50" charset="-128"/>
              </a:rPr>
              <a:pPr/>
              <a:t>1</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15362" name="Rectangle 2"/>
          <p:cNvSpPr>
            <a:spLocks noGrp="1" noChangeArrowheads="1"/>
          </p:cNvSpPr>
          <p:nvPr>
            <p:ph type="ctrTitle" idx="4294967295"/>
          </p:nvPr>
        </p:nvSpPr>
        <p:spPr>
          <a:xfrm>
            <a:off x="919163" y="1844675"/>
            <a:ext cx="7772400" cy="1905000"/>
          </a:xfrm>
        </p:spPr>
        <p:txBody>
          <a:bodyPr anchor="ctr"/>
          <a:lstStyle/>
          <a:p>
            <a:pPr eaLnBrk="1" hangingPunct="1"/>
            <a:r>
              <a:rPr lang="ja-JP" altLang="en-US" sz="4000" dirty="0">
                <a:latin typeface="メイリオ" pitchFamily="50" charset="-128"/>
                <a:ea typeface="メイリオ" pitchFamily="50" charset="-128"/>
                <a:cs typeface="メイリオ" pitchFamily="50" charset="-128"/>
              </a:rPr>
              <a:t>履修登録ガイダンス</a:t>
            </a:r>
            <a:br>
              <a:rPr lang="ja-JP" altLang="en-US" sz="4000" dirty="0">
                <a:latin typeface="メイリオ" pitchFamily="50" charset="-128"/>
                <a:ea typeface="メイリオ" pitchFamily="50" charset="-128"/>
                <a:cs typeface="メイリオ" pitchFamily="50" charset="-128"/>
              </a:rPr>
            </a:br>
            <a:endParaRPr lang="ja-JP" altLang="en-US" sz="4000" dirty="0">
              <a:latin typeface="メイリオ" pitchFamily="50" charset="-128"/>
              <a:ea typeface="メイリオ" pitchFamily="50" charset="-128"/>
              <a:cs typeface="メイリオ" pitchFamily="50" charset="-128"/>
            </a:endParaRPr>
          </a:p>
        </p:txBody>
      </p:sp>
      <p:sp>
        <p:nvSpPr>
          <p:cNvPr id="15363" name="Rectangle 3"/>
          <p:cNvSpPr>
            <a:spLocks noChangeArrowheads="1"/>
          </p:cNvSpPr>
          <p:nvPr/>
        </p:nvSpPr>
        <p:spPr bwMode="auto">
          <a:xfrm>
            <a:off x="2051050" y="5545138"/>
            <a:ext cx="66405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chemeClr val="accent2"/>
              </a:buClr>
              <a:buFont typeface="Wingdings" pitchFamily="2" charset="2"/>
              <a:buNone/>
            </a:pPr>
            <a:r>
              <a:rPr lang="ja-JP" altLang="en-US" sz="2400" dirty="0">
                <a:solidFill>
                  <a:schemeClr val="tx1"/>
                </a:solidFill>
                <a:latin typeface="メイリオ" pitchFamily="50" charset="-128"/>
                <a:ea typeface="メイリオ" pitchFamily="50" charset="-128"/>
                <a:cs typeface="メイリオ" pitchFamily="50" charset="-128"/>
              </a:rPr>
              <a:t>教育情報化推進会議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76" y="1731392"/>
            <a:ext cx="3319300" cy="2566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9" y="3922588"/>
            <a:ext cx="3312368" cy="1949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bwMode="auto">
          <a:xfrm>
            <a:off x="1512000" y="1987200"/>
            <a:ext cx="467712" cy="105601"/>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18000" rIns="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45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45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grpSp>
        <p:nvGrpSpPr>
          <p:cNvPr id="24" name="グループ化 23"/>
          <p:cNvGrpSpPr/>
          <p:nvPr/>
        </p:nvGrpSpPr>
        <p:grpSpPr>
          <a:xfrm>
            <a:off x="1036677" y="3450307"/>
            <a:ext cx="3247292" cy="554757"/>
            <a:chOff x="1036675" y="3173461"/>
            <a:chExt cx="3492257" cy="858630"/>
          </a:xfrm>
        </p:grpSpPr>
        <p:sp>
          <p:nvSpPr>
            <p:cNvPr id="25" name="AutoShape 34"/>
            <p:cNvSpPr>
              <a:spLocks noChangeArrowheads="1"/>
            </p:cNvSpPr>
            <p:nvPr/>
          </p:nvSpPr>
          <p:spPr bwMode="auto">
            <a:xfrm>
              <a:off x="1036675" y="3813756"/>
              <a:ext cx="3492257" cy="21833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pic>
          <p:nvPicPr>
            <p:cNvPr id="2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03" t="51913" r="85671" b="45220"/>
            <a:stretch/>
          </p:blipFill>
          <p:spPr bwMode="auto">
            <a:xfrm>
              <a:off x="1302572" y="3173461"/>
              <a:ext cx="317100" cy="11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584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F1E317BE-F5A2-40CD-B1A7-9E4CD4D55134}" type="slidenum">
              <a:rPr kumimoji="0" lang="ja-JP" altLang="en-US" sz="1200">
                <a:solidFill>
                  <a:schemeClr val="tx1"/>
                </a:solidFill>
                <a:latin typeface="メイリオ" pitchFamily="50" charset="-128"/>
                <a:ea typeface="メイリオ" pitchFamily="50" charset="-128"/>
                <a:cs typeface="メイリオ" pitchFamily="50" charset="-128"/>
              </a:rPr>
              <a:pPr/>
              <a:t>10</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5842" name="Rectangle 1026"/>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ja-JP" sz="3200" dirty="0">
                <a:solidFill>
                  <a:schemeClr val="tx2"/>
                </a:solidFill>
                <a:latin typeface="メイリオ" pitchFamily="50" charset="-128"/>
                <a:ea typeface="メイリオ" pitchFamily="50" charset="-128"/>
                <a:cs typeface="メイリオ" pitchFamily="50" charset="-128"/>
              </a:rPr>
              <a:t>3. </a:t>
            </a:r>
            <a:r>
              <a:rPr lang="ja-JP" altLang="en-US" sz="3200" dirty="0">
                <a:solidFill>
                  <a:schemeClr val="tx2"/>
                </a:solidFill>
                <a:latin typeface="メイリオ" pitchFamily="50" charset="-128"/>
                <a:ea typeface="メイリオ" pitchFamily="50" charset="-128"/>
                <a:cs typeface="メイリオ" pitchFamily="50" charset="-128"/>
              </a:rPr>
              <a:t>履修登録</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1"/>
                </a:solidFill>
                <a:latin typeface="メイリオ" pitchFamily="50" charset="-128"/>
                <a:ea typeface="メイリオ" pitchFamily="50" charset="-128"/>
                <a:cs typeface="メイリオ" pitchFamily="50" charset="-128"/>
              </a:rPr>
              <a:t>履修登録・参照画面</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
        <p:nvSpPr>
          <p:cNvPr id="35844" name="Rectangle 37"/>
          <p:cNvSpPr>
            <a:spLocks noChangeArrowheads="1"/>
          </p:cNvSpPr>
          <p:nvPr/>
        </p:nvSpPr>
        <p:spPr bwMode="auto">
          <a:xfrm>
            <a:off x="5364163" y="1628800"/>
            <a:ext cx="30956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１）履修登録・参照画面</a:t>
            </a:r>
          </a:p>
        </p:txBody>
      </p:sp>
      <p:sp>
        <p:nvSpPr>
          <p:cNvPr id="20" name="Rectangle 11"/>
          <p:cNvSpPr>
            <a:spLocks noChangeArrowheads="1"/>
          </p:cNvSpPr>
          <p:nvPr/>
        </p:nvSpPr>
        <p:spPr bwMode="auto">
          <a:xfrm>
            <a:off x="1043609" y="2422809"/>
            <a:ext cx="936103" cy="29304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21" name="Line 1037"/>
          <p:cNvSpPr>
            <a:spLocks noChangeShapeType="1"/>
          </p:cNvSpPr>
          <p:nvPr/>
        </p:nvSpPr>
        <p:spPr bwMode="auto">
          <a:xfrm flipV="1">
            <a:off x="1952381" y="2330400"/>
            <a:ext cx="3411782" cy="237601"/>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28" name="テキスト ボックス 27"/>
          <p:cNvSpPr txBox="1"/>
          <p:nvPr/>
        </p:nvSpPr>
        <p:spPr>
          <a:xfrm>
            <a:off x="5364162" y="1933600"/>
            <a:ext cx="3312293" cy="4339650"/>
          </a:xfrm>
          <a:prstGeom prst="rect">
            <a:avLst/>
          </a:prstGeom>
          <a:noFill/>
        </p:spPr>
        <p:txBody>
          <a:bodyPr wrap="square" rtlCol="0">
            <a:spAutoFit/>
          </a:bodyPr>
          <a:lstStyle/>
          <a:p>
            <a:pPr>
              <a:spcBef>
                <a:spcPct val="0"/>
              </a:spcBef>
            </a:pPr>
            <a:r>
              <a:rPr lang="ja-JP" altLang="en-US" sz="1200" dirty="0">
                <a:solidFill>
                  <a:srgbClr val="333333"/>
                </a:solidFill>
                <a:latin typeface="メイリオ" pitchFamily="50" charset="-128"/>
                <a:ea typeface="メイリオ" pitchFamily="50" charset="-128"/>
                <a:cs typeface="メイリオ" pitchFamily="50" charset="-128"/>
              </a:rPr>
              <a:t>各タブは以下の履修期間が含まれる科目が表示及び登録対象となります。（履修期間は</a:t>
            </a:r>
            <a:r>
              <a:rPr lang="en-US" altLang="ja-JP" sz="1200" dirty="0">
                <a:solidFill>
                  <a:srgbClr val="333333"/>
                </a:solidFill>
                <a:latin typeface="メイリオ" pitchFamily="50" charset="-128"/>
                <a:ea typeface="メイリオ" pitchFamily="50" charset="-128"/>
                <a:cs typeface="メイリオ" pitchFamily="50" charset="-128"/>
              </a:rPr>
              <a:t>P7</a:t>
            </a:r>
            <a:r>
              <a:rPr lang="ja-JP" altLang="en-US" sz="1200" dirty="0">
                <a:solidFill>
                  <a:srgbClr val="333333"/>
                </a:solidFill>
                <a:latin typeface="メイリオ" pitchFamily="50" charset="-128"/>
                <a:ea typeface="メイリオ" pitchFamily="50" charset="-128"/>
                <a:cs typeface="メイリオ" pitchFamily="50" charset="-128"/>
              </a:rPr>
              <a:t>参照）</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ターム，夏季休業</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en-US" altLang="ja-JP" sz="1200" dirty="0">
                <a:solidFill>
                  <a:srgbClr val="333333"/>
                </a:solidFill>
                <a:latin typeface="メイリオ" pitchFamily="50" charset="-128"/>
                <a:ea typeface="メイリオ" pitchFamily="50" charset="-128"/>
                <a:cs typeface="メイリオ" pitchFamily="50" charset="-128"/>
              </a:rPr>
              <a:t>3</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3</a:t>
            </a:r>
            <a:r>
              <a:rPr lang="ja-JP" altLang="en-US" sz="1200" dirty="0">
                <a:solidFill>
                  <a:srgbClr val="333333"/>
                </a:solidFill>
                <a:latin typeface="メイリオ" pitchFamily="50" charset="-128"/>
                <a:ea typeface="メイリオ" pitchFamily="50" charset="-128"/>
                <a:cs typeface="メイリオ" pitchFamily="50" charset="-128"/>
              </a:rPr>
              <a:t>ターム</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en-US" altLang="ja-JP" sz="1200" dirty="0">
                <a:solidFill>
                  <a:srgbClr val="333333"/>
                </a:solidFill>
                <a:latin typeface="メイリオ" pitchFamily="50" charset="-128"/>
                <a:ea typeface="メイリオ" pitchFamily="50" charset="-128"/>
                <a:cs typeface="メイリオ" pitchFamily="50" charset="-128"/>
              </a:rPr>
              <a:t>4</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4</a:t>
            </a:r>
            <a:r>
              <a:rPr lang="ja-JP" altLang="en-US" sz="1200" dirty="0">
                <a:solidFill>
                  <a:srgbClr val="333333"/>
                </a:solidFill>
                <a:latin typeface="メイリオ" pitchFamily="50" charset="-128"/>
                <a:ea typeface="メイリオ" pitchFamily="50" charset="-128"/>
                <a:cs typeface="メイリオ" pitchFamily="50" charset="-128"/>
              </a:rPr>
              <a:t>ターム，学年末休業</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ja-JP" altLang="en-US" sz="1200" dirty="0">
                <a:solidFill>
                  <a:srgbClr val="333333"/>
                </a:solidFill>
                <a:latin typeface="メイリオ" pitchFamily="50" charset="-128"/>
                <a:ea typeface="メイリオ" pitchFamily="50" charset="-128"/>
                <a:cs typeface="メイリオ" pitchFamily="50" charset="-128"/>
              </a:rPr>
              <a:t>例）セメスター（前期）科目は履修期間が</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a:t>
            </a: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タームに跨りますので，</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タームタブに表示され，</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タームタブから登録できます。</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ja-JP" altLang="en-US" sz="1200" dirty="0">
                <a:solidFill>
                  <a:srgbClr val="333333"/>
                </a:solidFill>
                <a:latin typeface="メイリオ" pitchFamily="50" charset="-128"/>
                <a:ea typeface="メイリオ" pitchFamily="50" charset="-128"/>
                <a:cs typeface="メイリオ" pitchFamily="50" charset="-128"/>
              </a:rPr>
              <a:t>各タブを押すことでタームを切り替えられます。</a:t>
            </a: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endParaRPr lang="en-US" altLang="ja-JP" sz="1200" dirty="0">
              <a:solidFill>
                <a:srgbClr val="333333"/>
              </a:solidFill>
              <a:latin typeface="メイリオ" pitchFamily="50" charset="-128"/>
              <a:ea typeface="メイリオ" pitchFamily="50" charset="-128"/>
              <a:cs typeface="メイリオ" pitchFamily="50" charset="-128"/>
            </a:endParaRPr>
          </a:p>
          <a:p>
            <a:pPr>
              <a:spcBef>
                <a:spcPct val="0"/>
              </a:spcBef>
            </a:pPr>
            <a:r>
              <a:rPr lang="ja-JP" altLang="en-US" sz="1200" dirty="0">
                <a:solidFill>
                  <a:srgbClr val="333333"/>
                </a:solidFill>
                <a:latin typeface="メイリオ" pitchFamily="50" charset="-128"/>
                <a:ea typeface="メイリオ" pitchFamily="50" charset="-128"/>
                <a:cs typeface="メイリオ" pitchFamily="50" charset="-128"/>
              </a:rPr>
              <a:t>第</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ターム履修手続期間は，</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a:t>
            </a: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ターム，夏季休業に授業が開始される科目が履修手続対象となります。</a:t>
            </a:r>
            <a:r>
              <a:rPr lang="en-US" altLang="ja-JP" sz="1200" dirty="0">
                <a:solidFill>
                  <a:srgbClr val="333333"/>
                </a:solidFill>
                <a:latin typeface="メイリオ" pitchFamily="50" charset="-128"/>
                <a:ea typeface="メイリオ" pitchFamily="50" charset="-128"/>
                <a:cs typeface="メイリオ" pitchFamily="50" charset="-128"/>
              </a:rPr>
              <a:t>1</a:t>
            </a:r>
            <a:r>
              <a:rPr lang="ja-JP" altLang="en-US" sz="1200" dirty="0">
                <a:solidFill>
                  <a:srgbClr val="333333"/>
                </a:solidFill>
                <a:latin typeface="メイリオ" pitchFamily="50" charset="-128"/>
                <a:ea typeface="メイリオ" pitchFamily="50" charset="-128"/>
                <a:cs typeface="メイリオ" pitchFamily="50" charset="-128"/>
              </a:rPr>
              <a:t>タームタブ，</a:t>
            </a:r>
            <a:r>
              <a:rPr lang="en-US" altLang="ja-JP" sz="1200" dirty="0">
                <a:solidFill>
                  <a:srgbClr val="333333"/>
                </a:solidFill>
                <a:latin typeface="メイリオ" pitchFamily="50" charset="-128"/>
                <a:ea typeface="メイリオ" pitchFamily="50" charset="-128"/>
                <a:cs typeface="メイリオ" pitchFamily="50" charset="-128"/>
              </a:rPr>
              <a:t>2</a:t>
            </a:r>
            <a:r>
              <a:rPr lang="ja-JP" altLang="en-US" sz="1200" dirty="0">
                <a:solidFill>
                  <a:srgbClr val="333333"/>
                </a:solidFill>
                <a:latin typeface="メイリオ" pitchFamily="50" charset="-128"/>
                <a:ea typeface="メイリオ" pitchFamily="50" charset="-128"/>
                <a:cs typeface="メイリオ" pitchFamily="50" charset="-128"/>
              </a:rPr>
              <a:t>タームタブの両方から履修登録し，必ず登録されているか確認してください。（各履修手続期間は</a:t>
            </a:r>
            <a:r>
              <a:rPr lang="en-US" altLang="ja-JP" sz="1200" dirty="0">
                <a:solidFill>
                  <a:srgbClr val="333333"/>
                </a:solidFill>
                <a:latin typeface="メイリオ" pitchFamily="50" charset="-128"/>
                <a:ea typeface="メイリオ" pitchFamily="50" charset="-128"/>
                <a:cs typeface="メイリオ" pitchFamily="50" charset="-128"/>
              </a:rPr>
              <a:t>P8</a:t>
            </a:r>
            <a:r>
              <a:rPr lang="ja-JP" altLang="en-US" sz="1200" dirty="0">
                <a:solidFill>
                  <a:srgbClr val="333333"/>
                </a:solidFill>
                <a:latin typeface="メイリオ" pitchFamily="50" charset="-128"/>
                <a:ea typeface="メイリオ" pitchFamily="50" charset="-128"/>
                <a:cs typeface="メイリオ" pitchFamily="50" charset="-128"/>
              </a:rPr>
              <a:t>参照）</a:t>
            </a:r>
            <a:endParaRPr lang="en-US" altLang="ja-JP" sz="1200" dirty="0">
              <a:solidFill>
                <a:srgbClr val="333333"/>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83908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036676" y="1731392"/>
            <a:ext cx="3319301" cy="4141092"/>
            <a:chOff x="1036676" y="1731392"/>
            <a:chExt cx="3319301" cy="4141092"/>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76" y="1731392"/>
              <a:ext cx="3319300" cy="2566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9" y="3922588"/>
              <a:ext cx="3312368" cy="1949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3" name="Rectangle 11"/>
            <p:cNvSpPr>
              <a:spLocks noChangeArrowheads="1"/>
            </p:cNvSpPr>
            <p:nvPr/>
          </p:nvSpPr>
          <p:spPr bwMode="auto">
            <a:xfrm>
              <a:off x="3651998" y="2715851"/>
              <a:ext cx="288925" cy="29304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5850" name="Rectangle 11"/>
            <p:cNvSpPr>
              <a:spLocks noChangeArrowheads="1"/>
            </p:cNvSpPr>
            <p:nvPr/>
          </p:nvSpPr>
          <p:spPr bwMode="auto">
            <a:xfrm>
              <a:off x="1036676" y="4841004"/>
              <a:ext cx="543950" cy="17217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5847" name="Rectangle 11"/>
            <p:cNvSpPr>
              <a:spLocks noChangeArrowheads="1"/>
            </p:cNvSpPr>
            <p:nvPr/>
          </p:nvSpPr>
          <p:spPr bwMode="auto">
            <a:xfrm>
              <a:off x="2512282" y="2782907"/>
              <a:ext cx="624090" cy="1047088"/>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2" name="正方形/長方形 1"/>
            <p:cNvSpPr/>
            <p:nvPr/>
          </p:nvSpPr>
          <p:spPr bwMode="auto">
            <a:xfrm>
              <a:off x="1512000" y="1987200"/>
              <a:ext cx="467712" cy="105601"/>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18000" rIns="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45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45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grpSp>
          <p:nvGrpSpPr>
            <p:cNvPr id="24" name="グループ化 23"/>
            <p:cNvGrpSpPr/>
            <p:nvPr/>
          </p:nvGrpSpPr>
          <p:grpSpPr>
            <a:xfrm>
              <a:off x="1036677" y="3450307"/>
              <a:ext cx="3247292" cy="554757"/>
              <a:chOff x="1036675" y="3173461"/>
              <a:chExt cx="3492257" cy="858630"/>
            </a:xfrm>
          </p:grpSpPr>
          <p:sp>
            <p:nvSpPr>
              <p:cNvPr id="25" name="AutoShape 34"/>
              <p:cNvSpPr>
                <a:spLocks noChangeArrowheads="1"/>
              </p:cNvSpPr>
              <p:nvPr/>
            </p:nvSpPr>
            <p:spPr bwMode="auto">
              <a:xfrm>
                <a:off x="1036675" y="3813756"/>
                <a:ext cx="3492257" cy="21833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pic>
            <p:nvPicPr>
              <p:cNvPr id="2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03" t="51913" r="85671" b="45220"/>
              <a:stretch/>
            </p:blipFill>
            <p:spPr bwMode="auto">
              <a:xfrm>
                <a:off x="1302572" y="3173461"/>
                <a:ext cx="317100" cy="11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3584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F1E317BE-F5A2-40CD-B1A7-9E4CD4D55134}" type="slidenum">
              <a:rPr kumimoji="0" lang="ja-JP" altLang="en-US" sz="1200">
                <a:solidFill>
                  <a:schemeClr val="tx1"/>
                </a:solidFill>
                <a:latin typeface="メイリオ" pitchFamily="50" charset="-128"/>
                <a:ea typeface="メイリオ" pitchFamily="50" charset="-128"/>
                <a:cs typeface="メイリオ" pitchFamily="50" charset="-128"/>
              </a:rPr>
              <a:pPr/>
              <a:t>11</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5842" name="Rectangle 1026"/>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３</a:t>
            </a:r>
            <a:r>
              <a:rPr lang="en-US" altLang="ja-JP" sz="3200" dirty="0">
                <a:solidFill>
                  <a:schemeClr val="tx2"/>
                </a:solidFill>
                <a:latin typeface="メイリオ" pitchFamily="50" charset="-128"/>
                <a:ea typeface="メイリオ" pitchFamily="50" charset="-128"/>
                <a:cs typeface="メイリオ" pitchFamily="50" charset="-128"/>
              </a:rPr>
              <a:t>. </a:t>
            </a:r>
            <a:r>
              <a:rPr lang="ja-JP" altLang="en-US" sz="3200" dirty="0">
                <a:solidFill>
                  <a:schemeClr val="tx2"/>
                </a:solidFill>
                <a:latin typeface="メイリオ" pitchFamily="50" charset="-128"/>
                <a:ea typeface="メイリオ" pitchFamily="50" charset="-128"/>
                <a:cs typeface="メイリオ" pitchFamily="50" charset="-128"/>
              </a:rPr>
              <a:t>履修登録</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1"/>
                </a:solidFill>
                <a:latin typeface="メイリオ" pitchFamily="50" charset="-128"/>
                <a:ea typeface="メイリオ" pitchFamily="50" charset="-128"/>
                <a:cs typeface="メイリオ" pitchFamily="50" charset="-128"/>
              </a:rPr>
              <a:t>履修登録・参照画面</a:t>
            </a:r>
            <a:r>
              <a:rPr lang="en-US" altLang="ja-JP" sz="2400" dirty="0">
                <a:solidFill>
                  <a:schemeClr val="tx2"/>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
        <p:nvSpPr>
          <p:cNvPr id="35844" name="Rectangle 37"/>
          <p:cNvSpPr>
            <a:spLocks noChangeArrowheads="1"/>
          </p:cNvSpPr>
          <p:nvPr/>
        </p:nvSpPr>
        <p:spPr bwMode="auto">
          <a:xfrm>
            <a:off x="5364163" y="1628800"/>
            <a:ext cx="30956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１）履修登録・参照画面</a:t>
            </a:r>
          </a:p>
        </p:txBody>
      </p:sp>
      <p:sp>
        <p:nvSpPr>
          <p:cNvPr id="35845" name="Text Box 17"/>
          <p:cNvSpPr txBox="1">
            <a:spLocks noChangeArrowheads="1"/>
          </p:cNvSpPr>
          <p:nvPr/>
        </p:nvSpPr>
        <p:spPr bwMode="auto">
          <a:xfrm>
            <a:off x="5111775" y="2040000"/>
            <a:ext cx="3600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dirty="0">
                <a:solidFill>
                  <a:schemeClr val="tx1"/>
                </a:solidFill>
                <a:latin typeface="メイリオ" pitchFamily="50" charset="-128"/>
                <a:ea typeface="メイリオ" pitchFamily="50" charset="-128"/>
                <a:cs typeface="メイリオ" pitchFamily="50" charset="-128"/>
              </a:rPr>
              <a:t>履修登録を行う曜日・時限の「登録」を</a:t>
            </a:r>
            <a:endParaRPr lang="en-US" altLang="ja-JP"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dirty="0">
                <a:solidFill>
                  <a:schemeClr val="tx1"/>
                </a:solidFill>
                <a:latin typeface="メイリオ" pitchFamily="50" charset="-128"/>
                <a:ea typeface="メイリオ" pitchFamily="50" charset="-128"/>
                <a:cs typeface="メイリオ" pitchFamily="50" charset="-128"/>
              </a:rPr>
              <a:t>押してください。</a:t>
            </a:r>
            <a:endParaRPr lang="en-US" altLang="ja-JP"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a:t>
            </a:r>
            <a:r>
              <a:rPr lang="ja-JP" altLang="en-US" b="1" u="sng" dirty="0">
                <a:solidFill>
                  <a:schemeClr val="tx1"/>
                </a:solidFill>
                <a:latin typeface="メイリオ" pitchFamily="50" charset="-128"/>
                <a:ea typeface="メイリオ" pitchFamily="50" charset="-128"/>
                <a:cs typeface="メイリオ" pitchFamily="50" charset="-128"/>
              </a:rPr>
              <a:t>集中講義は，時間割表の下部にある「集中</a:t>
            </a:r>
            <a:r>
              <a:rPr lang="en-US" altLang="ja-JP" b="1" u="sng" dirty="0">
                <a:solidFill>
                  <a:schemeClr val="tx1"/>
                </a:solidFill>
                <a:latin typeface="メイリオ" pitchFamily="50" charset="-128"/>
                <a:ea typeface="メイリオ" pitchFamily="50" charset="-128"/>
                <a:cs typeface="メイリオ" pitchFamily="50" charset="-128"/>
              </a:rPr>
              <a:t>/</a:t>
            </a:r>
            <a:r>
              <a:rPr lang="ja-JP" altLang="en-US" b="1" u="sng" dirty="0">
                <a:solidFill>
                  <a:schemeClr val="tx1"/>
                </a:solidFill>
                <a:latin typeface="メイリオ" pitchFamily="50" charset="-128"/>
                <a:ea typeface="メイリオ" pitchFamily="50" charset="-128"/>
                <a:cs typeface="メイリオ" pitchFamily="50" charset="-128"/>
              </a:rPr>
              <a:t>その他」欄に一覧表示されます。</a:t>
            </a:r>
            <a:endParaRPr lang="en-US" altLang="ja-JP" b="1" u="sng" dirty="0">
              <a:solidFill>
                <a:schemeClr val="tx1"/>
              </a:solidFill>
              <a:latin typeface="メイリオ" pitchFamily="50" charset="-128"/>
              <a:ea typeface="メイリオ" pitchFamily="50" charset="-128"/>
              <a:cs typeface="メイリオ" pitchFamily="50" charset="-128"/>
            </a:endParaRPr>
          </a:p>
        </p:txBody>
      </p:sp>
      <p:sp>
        <p:nvSpPr>
          <p:cNvPr id="35846" name="Text Box 12"/>
          <p:cNvSpPr txBox="1">
            <a:spLocks noChangeArrowheads="1"/>
          </p:cNvSpPr>
          <p:nvPr/>
        </p:nvSpPr>
        <p:spPr bwMode="auto">
          <a:xfrm>
            <a:off x="5199373" y="2535742"/>
            <a:ext cx="3487738" cy="1292662"/>
          </a:xfrm>
          <a:prstGeom prst="rect">
            <a:avLst/>
          </a:prstGeom>
          <a:solidFill>
            <a:srgbClr val="FFFF99"/>
          </a:solidFill>
          <a:ln w="9525">
            <a:solidFill>
              <a:schemeClr val="bg2"/>
            </a:solidFill>
            <a:miter lim="800000"/>
            <a:headEnd/>
            <a:tailEnd/>
          </a:ln>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ja-JP" altLang="en-US" sz="1200" dirty="0">
                <a:solidFill>
                  <a:schemeClr val="tx1"/>
                </a:solidFill>
                <a:latin typeface="メイリオ" pitchFamily="50" charset="-128"/>
                <a:ea typeface="メイリオ" pitchFamily="50" charset="-128"/>
                <a:cs typeface="メイリオ" pitchFamily="50" charset="-128"/>
              </a:rPr>
              <a:t>色つきの曜日・時限の科目は、指定クラスとして登録してあるため、学生による変更はできません。</a:t>
            </a:r>
            <a:endParaRPr lang="en-US" altLang="ja-JP" sz="1200" dirty="0">
              <a:solidFill>
                <a:schemeClr val="tx1"/>
              </a:solidFill>
              <a:latin typeface="メイリオ" pitchFamily="50" charset="-128"/>
              <a:ea typeface="メイリオ" pitchFamily="50" charset="-128"/>
              <a:cs typeface="メイリオ" pitchFamily="50" charset="-128"/>
            </a:endParaRPr>
          </a:p>
          <a:p>
            <a:r>
              <a:rPr lang="ja-JP" altLang="en-US" sz="1200" dirty="0">
                <a:solidFill>
                  <a:schemeClr val="tx1"/>
                </a:solidFill>
                <a:latin typeface="メイリオ" pitchFamily="50" charset="-128"/>
                <a:ea typeface="メイリオ" pitchFamily="50" charset="-128"/>
                <a:cs typeface="メイリオ" pitchFamily="50" charset="-128"/>
              </a:rPr>
              <a:t>変更を要する理由がある場合は、開講学部・研究科支援室（教養教育科目は，教育推進グループ（教養教育担当））に相談してください。</a:t>
            </a:r>
          </a:p>
        </p:txBody>
      </p:sp>
      <p:sp>
        <p:nvSpPr>
          <p:cNvPr id="35851" name="Line 1037"/>
          <p:cNvSpPr>
            <a:spLocks noChangeShapeType="1"/>
          </p:cNvSpPr>
          <p:nvPr/>
        </p:nvSpPr>
        <p:spPr bwMode="auto">
          <a:xfrm flipV="1">
            <a:off x="3995739" y="2422809"/>
            <a:ext cx="1203634" cy="405559"/>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5852" name="Line 1037"/>
          <p:cNvSpPr>
            <a:spLocks noChangeShapeType="1"/>
          </p:cNvSpPr>
          <p:nvPr/>
        </p:nvSpPr>
        <p:spPr bwMode="auto">
          <a:xfrm flipV="1">
            <a:off x="1613655" y="4437111"/>
            <a:ext cx="3498120" cy="489977"/>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5853" name="Line 1037"/>
          <p:cNvSpPr>
            <a:spLocks noChangeShapeType="1"/>
          </p:cNvSpPr>
          <p:nvPr/>
        </p:nvSpPr>
        <p:spPr bwMode="auto">
          <a:xfrm flipV="1">
            <a:off x="2782803" y="3485982"/>
            <a:ext cx="2441634" cy="344013"/>
          </a:xfrm>
          <a:prstGeom prst="line">
            <a:avLst/>
          </a:prstGeom>
          <a:noFill/>
          <a:ln w="38100">
            <a:solidFill>
              <a:srgbClr val="0000FF"/>
            </a:solidFill>
            <a:prstDash val="sysDot"/>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Tree>
    <p:extLst>
      <p:ext uri="{BB962C8B-B14F-4D97-AF65-F5344CB8AC3E}">
        <p14:creationId xmlns:p14="http://schemas.microsoft.com/office/powerpoint/2010/main" val="2590130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67" y="1785311"/>
            <a:ext cx="4528950" cy="4397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8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FC121C87-744D-4EB9-8BB6-CDCFC74E32E1}" type="slidenum">
              <a:rPr kumimoji="0" lang="ja-JP" altLang="en-US" sz="1200">
                <a:solidFill>
                  <a:schemeClr val="tx1"/>
                </a:solidFill>
                <a:latin typeface="メイリオ" pitchFamily="50" charset="-128"/>
                <a:ea typeface="メイリオ" pitchFamily="50" charset="-128"/>
                <a:cs typeface="メイリオ" pitchFamily="50" charset="-128"/>
              </a:rPr>
              <a:pPr/>
              <a:t>12</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7890" name="Rectangle 1026"/>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３</a:t>
            </a:r>
            <a:r>
              <a:rPr lang="en-US" altLang="ja-JP" sz="3200" dirty="0">
                <a:solidFill>
                  <a:schemeClr val="tx2"/>
                </a:solidFill>
                <a:latin typeface="メイリオ" pitchFamily="50" charset="-128"/>
                <a:ea typeface="メイリオ" pitchFamily="50" charset="-128"/>
                <a:cs typeface="メイリオ" pitchFamily="50" charset="-128"/>
              </a:rPr>
              <a:t>. </a:t>
            </a:r>
            <a:r>
              <a:rPr lang="ja-JP" altLang="en-US" sz="3200" dirty="0">
                <a:solidFill>
                  <a:schemeClr val="tx2"/>
                </a:solidFill>
                <a:latin typeface="メイリオ" pitchFamily="50" charset="-128"/>
                <a:ea typeface="メイリオ" pitchFamily="50" charset="-128"/>
                <a:cs typeface="メイリオ" pitchFamily="50" charset="-128"/>
              </a:rPr>
              <a:t>履修登録</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1"/>
                </a:solidFill>
                <a:latin typeface="メイリオ" pitchFamily="50" charset="-128"/>
                <a:ea typeface="メイリオ" pitchFamily="50" charset="-128"/>
                <a:cs typeface="メイリオ" pitchFamily="50" charset="-128"/>
              </a:rPr>
              <a:t>授業科目検索／条件入力画面</a:t>
            </a:r>
            <a:r>
              <a:rPr lang="en-US" altLang="ja-JP" sz="2400" dirty="0">
                <a:solidFill>
                  <a:schemeClr val="tx1"/>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
        <p:nvSpPr>
          <p:cNvPr id="37891" name="Rectangle 22"/>
          <p:cNvSpPr>
            <a:spLocks noChangeArrowheads="1"/>
          </p:cNvSpPr>
          <p:nvPr/>
        </p:nvSpPr>
        <p:spPr bwMode="auto">
          <a:xfrm>
            <a:off x="5364163" y="1846263"/>
            <a:ext cx="3095625" cy="5238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２）履修登録・参照画面／授業科目検索／条件入力</a:t>
            </a:r>
          </a:p>
        </p:txBody>
      </p:sp>
      <p:sp>
        <p:nvSpPr>
          <p:cNvPr id="37892" name="Text Box 17"/>
          <p:cNvSpPr txBox="1">
            <a:spLocks noChangeArrowheads="1"/>
          </p:cNvSpPr>
          <p:nvPr/>
        </p:nvSpPr>
        <p:spPr bwMode="auto">
          <a:xfrm>
            <a:off x="5364163" y="2492375"/>
            <a:ext cx="316865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en-US" altLang="ja-JP" dirty="0">
                <a:solidFill>
                  <a:schemeClr val="tx1"/>
                </a:solidFill>
                <a:latin typeface="メイリオ" pitchFamily="50" charset="-128"/>
                <a:ea typeface="メイリオ" pitchFamily="50" charset="-128"/>
                <a:cs typeface="メイリオ" pitchFamily="50" charset="-128"/>
              </a:rPr>
              <a:t>○</a:t>
            </a:r>
            <a:r>
              <a:rPr lang="ja-JP" altLang="en-US" dirty="0">
                <a:solidFill>
                  <a:schemeClr val="tx1"/>
                </a:solidFill>
                <a:latin typeface="メイリオ" pitchFamily="50" charset="-128"/>
                <a:ea typeface="メイリオ" pitchFamily="50" charset="-128"/>
                <a:cs typeface="メイリオ" pitchFamily="50" charset="-128"/>
              </a:rPr>
              <a:t>講義コードが分かっている場合</a:t>
            </a:r>
          </a:p>
          <a:p>
            <a:pPr>
              <a:spcBef>
                <a:spcPct val="0"/>
              </a:spcBef>
            </a:pPr>
            <a:r>
              <a:rPr lang="ja-JP" altLang="en-US" dirty="0">
                <a:solidFill>
                  <a:schemeClr val="tx1"/>
                </a:solidFill>
                <a:latin typeface="メイリオ" pitchFamily="50" charset="-128"/>
                <a:ea typeface="メイリオ" pitchFamily="50" charset="-128"/>
                <a:cs typeface="メイリオ" pitchFamily="50" charset="-128"/>
              </a:rPr>
              <a:t>「講義コード」に直接入力して「時間割決定」を押してください。</a:t>
            </a:r>
          </a:p>
          <a:p>
            <a:pPr>
              <a:spcBef>
                <a:spcPct val="0"/>
              </a:spcBef>
            </a:pPr>
            <a:endParaRPr lang="ja-JP" altLang="en-US"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dirty="0">
                <a:solidFill>
                  <a:schemeClr val="tx1"/>
                </a:solidFill>
                <a:latin typeface="メイリオ" pitchFamily="50" charset="-128"/>
                <a:ea typeface="メイリオ" pitchFamily="50" charset="-128"/>
                <a:cs typeface="メイリオ" pitchFamily="50" charset="-128"/>
              </a:rPr>
              <a:t>○</a:t>
            </a:r>
            <a:r>
              <a:rPr lang="ja-JP" altLang="en-US" dirty="0">
                <a:solidFill>
                  <a:schemeClr val="tx1"/>
                </a:solidFill>
                <a:latin typeface="メイリオ" pitchFamily="50" charset="-128"/>
                <a:ea typeface="メイリオ" pitchFamily="50" charset="-128"/>
                <a:cs typeface="メイリオ" pitchFamily="50" charset="-128"/>
              </a:rPr>
              <a:t>講義コードが分からない場合</a:t>
            </a:r>
          </a:p>
          <a:p>
            <a:pPr>
              <a:spcBef>
                <a:spcPct val="0"/>
              </a:spcBef>
            </a:pPr>
            <a:r>
              <a:rPr lang="ja-JP" altLang="en-US" dirty="0">
                <a:solidFill>
                  <a:schemeClr val="tx1"/>
                </a:solidFill>
                <a:latin typeface="メイリオ" pitchFamily="50" charset="-128"/>
                <a:ea typeface="メイリオ" pitchFamily="50" charset="-128"/>
                <a:cs typeface="メイリオ" pitchFamily="50" charset="-128"/>
              </a:rPr>
              <a:t>検索条件を入力して「検索開始」を押してください。</a:t>
            </a:r>
          </a:p>
        </p:txBody>
      </p:sp>
      <p:sp>
        <p:nvSpPr>
          <p:cNvPr id="37895" name="Line 1037"/>
          <p:cNvSpPr>
            <a:spLocks noChangeShapeType="1"/>
          </p:cNvSpPr>
          <p:nvPr/>
        </p:nvSpPr>
        <p:spPr bwMode="auto">
          <a:xfrm flipV="1">
            <a:off x="1260475" y="3573462"/>
            <a:ext cx="4103688" cy="2016125"/>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7896" name="Line 1037"/>
          <p:cNvSpPr>
            <a:spLocks noChangeShapeType="1"/>
          </p:cNvSpPr>
          <p:nvPr/>
        </p:nvSpPr>
        <p:spPr bwMode="auto">
          <a:xfrm flipV="1">
            <a:off x="1260476" y="2636838"/>
            <a:ext cx="4103688" cy="576262"/>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7897" name="Rectangle 11"/>
          <p:cNvSpPr>
            <a:spLocks noChangeArrowheads="1"/>
          </p:cNvSpPr>
          <p:nvPr/>
        </p:nvSpPr>
        <p:spPr bwMode="auto">
          <a:xfrm>
            <a:off x="684214" y="3105150"/>
            <a:ext cx="576262"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7898" name="Rectangle 11"/>
          <p:cNvSpPr>
            <a:spLocks noChangeArrowheads="1"/>
          </p:cNvSpPr>
          <p:nvPr/>
        </p:nvSpPr>
        <p:spPr bwMode="auto">
          <a:xfrm>
            <a:off x="684213" y="5481638"/>
            <a:ext cx="576262"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12" name="Picture 1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3317405"/>
            <a:ext cx="2919672" cy="2835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111" name="Picture 1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247" y="1818986"/>
            <a:ext cx="4672543" cy="140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7"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eaLnBrk="0" hangingPunct="0"/>
            <a:fld id="{08ECDDD0-F05F-422B-8D9D-623B74EBC358}" type="slidenum">
              <a:rPr lang="ja-JP" altLang="en-US" sz="1200">
                <a:solidFill>
                  <a:schemeClr val="tx1"/>
                </a:solidFill>
                <a:latin typeface="メイリオ" pitchFamily="50" charset="-128"/>
                <a:ea typeface="メイリオ" pitchFamily="50" charset="-128"/>
                <a:cs typeface="メイリオ" pitchFamily="50" charset="-128"/>
              </a:rPr>
              <a:pPr eaLnBrk="0" hangingPunct="0"/>
              <a:t>13</a:t>
            </a:fld>
            <a:endParaRPr lang="en-US" altLang="ja-JP" sz="1200" dirty="0">
              <a:solidFill>
                <a:schemeClr val="tx1"/>
              </a:solidFill>
              <a:latin typeface="メイリオ" pitchFamily="50" charset="-128"/>
              <a:ea typeface="メイリオ" pitchFamily="50" charset="-128"/>
              <a:cs typeface="メイリオ" pitchFamily="50" charset="-128"/>
            </a:endParaRPr>
          </a:p>
        </p:txBody>
      </p:sp>
      <p:sp>
        <p:nvSpPr>
          <p:cNvPr id="39938" name="Rectangle 1026"/>
          <p:cNvSpPr>
            <a:spLocks noChangeArrowheads="1"/>
          </p:cNvSpPr>
          <p:nvPr/>
        </p:nvSpPr>
        <p:spPr bwMode="auto">
          <a:xfrm>
            <a:off x="684213" y="40322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３</a:t>
            </a:r>
            <a:r>
              <a:rPr lang="en-US" altLang="ja-JP" sz="3200" dirty="0">
                <a:solidFill>
                  <a:schemeClr val="tx2"/>
                </a:solidFill>
                <a:latin typeface="メイリオ" pitchFamily="50" charset="-128"/>
                <a:ea typeface="メイリオ" pitchFamily="50" charset="-128"/>
                <a:cs typeface="メイリオ" pitchFamily="50" charset="-128"/>
              </a:rPr>
              <a:t>. </a:t>
            </a:r>
            <a:r>
              <a:rPr lang="ja-JP" altLang="en-US" sz="3200" dirty="0">
                <a:solidFill>
                  <a:schemeClr val="tx2"/>
                </a:solidFill>
                <a:latin typeface="メイリオ" pitchFamily="50" charset="-128"/>
                <a:ea typeface="メイリオ" pitchFamily="50" charset="-128"/>
                <a:cs typeface="メイリオ" pitchFamily="50" charset="-128"/>
              </a:rPr>
              <a:t>履修登録</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1"/>
                </a:solidFill>
                <a:latin typeface="メイリオ" pitchFamily="50" charset="-128"/>
                <a:ea typeface="メイリオ" pitchFamily="50" charset="-128"/>
                <a:cs typeface="メイリオ" pitchFamily="50" charset="-128"/>
              </a:rPr>
              <a:t>検索結果</a:t>
            </a:r>
            <a:r>
              <a:rPr lang="ja-JP" altLang="en-US" sz="2400" dirty="0">
                <a:solidFill>
                  <a:schemeClr val="tx2"/>
                </a:solidFill>
                <a:latin typeface="メイリオ" pitchFamily="50" charset="-128"/>
                <a:ea typeface="メイリオ" pitchFamily="50" charset="-128"/>
                <a:cs typeface="メイリオ" pitchFamily="50" charset="-128"/>
              </a:rPr>
              <a:t>画面</a:t>
            </a:r>
            <a:r>
              <a:rPr lang="en-US" altLang="ja-JP" sz="2400" dirty="0">
                <a:solidFill>
                  <a:schemeClr val="tx2"/>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
        <p:nvSpPr>
          <p:cNvPr id="39939" name="Rectangle 4"/>
          <p:cNvSpPr>
            <a:spLocks noChangeArrowheads="1"/>
          </p:cNvSpPr>
          <p:nvPr/>
        </p:nvSpPr>
        <p:spPr bwMode="auto">
          <a:xfrm>
            <a:off x="5435600" y="1844675"/>
            <a:ext cx="30956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３）履修登録・参照／検索結果</a:t>
            </a:r>
          </a:p>
        </p:txBody>
      </p:sp>
      <p:sp>
        <p:nvSpPr>
          <p:cNvPr id="39940" name="Text Box 17"/>
          <p:cNvSpPr txBox="1">
            <a:spLocks noChangeArrowheads="1"/>
          </p:cNvSpPr>
          <p:nvPr/>
        </p:nvSpPr>
        <p:spPr bwMode="auto">
          <a:xfrm>
            <a:off x="5364163" y="2205038"/>
            <a:ext cx="3095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dirty="0">
                <a:solidFill>
                  <a:schemeClr val="tx1"/>
                </a:solidFill>
                <a:latin typeface="メイリオ" pitchFamily="50" charset="-128"/>
                <a:ea typeface="メイリオ" pitchFamily="50" charset="-128"/>
                <a:cs typeface="メイリオ" pitchFamily="50" charset="-128"/>
              </a:rPr>
              <a:t>登録する時間割の「授業科目名」を押してください。</a:t>
            </a:r>
            <a:endParaRPr lang="ja-JP" altLang="en-US" dirty="0">
              <a:latin typeface="メイリオ" pitchFamily="50" charset="-128"/>
              <a:ea typeface="メイリオ" pitchFamily="50" charset="-128"/>
              <a:cs typeface="メイリオ" pitchFamily="50" charset="-128"/>
            </a:endParaRPr>
          </a:p>
        </p:txBody>
      </p:sp>
      <p:sp>
        <p:nvSpPr>
          <p:cNvPr id="39942" name="Rectangle 11"/>
          <p:cNvSpPr>
            <a:spLocks noChangeArrowheads="1"/>
          </p:cNvSpPr>
          <p:nvPr/>
        </p:nvSpPr>
        <p:spPr bwMode="auto">
          <a:xfrm>
            <a:off x="755650" y="2348879"/>
            <a:ext cx="647700" cy="36004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9944" name="Rectangle 16"/>
          <p:cNvSpPr>
            <a:spLocks noChangeArrowheads="1"/>
          </p:cNvSpPr>
          <p:nvPr/>
        </p:nvSpPr>
        <p:spPr bwMode="auto">
          <a:xfrm>
            <a:off x="3203575" y="3933056"/>
            <a:ext cx="44647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内容確認して，「登録」を押してください。</a:t>
            </a:r>
          </a:p>
        </p:txBody>
      </p:sp>
      <p:sp>
        <p:nvSpPr>
          <p:cNvPr id="39945" name="Line 1037"/>
          <p:cNvSpPr>
            <a:spLocks noChangeShapeType="1"/>
          </p:cNvSpPr>
          <p:nvPr/>
        </p:nvSpPr>
        <p:spPr bwMode="auto">
          <a:xfrm flipH="1" flipV="1">
            <a:off x="1258887" y="2708921"/>
            <a:ext cx="73025" cy="1080442"/>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9946" name="Rectangle 17"/>
          <p:cNvSpPr>
            <a:spLocks noChangeArrowheads="1"/>
          </p:cNvSpPr>
          <p:nvPr/>
        </p:nvSpPr>
        <p:spPr bwMode="auto">
          <a:xfrm>
            <a:off x="3203575" y="3573463"/>
            <a:ext cx="3384550"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４）履修登録・参照／履修登録科目入力</a:t>
            </a:r>
          </a:p>
        </p:txBody>
      </p:sp>
      <p:sp>
        <p:nvSpPr>
          <p:cNvPr id="39947" name="Rectangle 11"/>
          <p:cNvSpPr>
            <a:spLocks noChangeArrowheads="1"/>
          </p:cNvSpPr>
          <p:nvPr/>
        </p:nvSpPr>
        <p:spPr bwMode="auto">
          <a:xfrm>
            <a:off x="655275" y="5229200"/>
            <a:ext cx="576263"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9948" name="Rectangle 11"/>
          <p:cNvSpPr>
            <a:spLocks noChangeArrowheads="1"/>
          </p:cNvSpPr>
          <p:nvPr/>
        </p:nvSpPr>
        <p:spPr bwMode="auto">
          <a:xfrm>
            <a:off x="684213" y="4797425"/>
            <a:ext cx="1728787" cy="215900"/>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39949" name="Line 1037"/>
          <p:cNvSpPr>
            <a:spLocks noChangeShapeType="1"/>
          </p:cNvSpPr>
          <p:nvPr/>
        </p:nvSpPr>
        <p:spPr bwMode="auto">
          <a:xfrm>
            <a:off x="2484438" y="4941888"/>
            <a:ext cx="792162" cy="0"/>
          </a:xfrm>
          <a:prstGeom prst="line">
            <a:avLst/>
          </a:prstGeom>
          <a:noFill/>
          <a:ln w="38100">
            <a:solidFill>
              <a:srgbClr val="0000FF"/>
            </a:solidFill>
            <a:prstDash val="sysDot"/>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9950" name="正方形/長方形 4"/>
          <p:cNvSpPr>
            <a:spLocks noChangeArrowheads="1"/>
          </p:cNvSpPr>
          <p:nvPr/>
        </p:nvSpPr>
        <p:spPr bwMode="auto">
          <a:xfrm>
            <a:off x="3260973" y="4341723"/>
            <a:ext cx="5183188" cy="1384995"/>
          </a:xfrm>
          <a:prstGeom prst="rect">
            <a:avLst/>
          </a:prstGeom>
          <a:solidFill>
            <a:srgbClr val="FFFF99"/>
          </a:solidFill>
          <a:ln w="9525">
            <a:solidFill>
              <a:schemeClr val="bg2"/>
            </a:solidFill>
            <a:round/>
            <a:headEnd/>
            <a:tailEnd/>
          </a:ln>
        </p:spPr>
        <p:txBody>
          <a:bodyPr>
            <a:spAutoFit/>
          </a:bodyPr>
          <a:lstStyle/>
          <a:p>
            <a:r>
              <a:rPr lang="ja-JP" altLang="en-US" dirty="0">
                <a:solidFill>
                  <a:schemeClr val="tx1"/>
                </a:solidFill>
                <a:latin typeface="メイリオ" pitchFamily="50" charset="-128"/>
                <a:ea typeface="メイリオ" pitchFamily="50" charset="-128"/>
                <a:cs typeface="メイリオ" pitchFamily="50" charset="-128"/>
              </a:rPr>
              <a:t>◆履修届出区分について</a:t>
            </a:r>
            <a:endParaRPr lang="en-US" altLang="ja-JP" dirty="0">
              <a:solidFill>
                <a:schemeClr val="tx1"/>
              </a:solidFill>
              <a:latin typeface="メイリオ" pitchFamily="50" charset="-128"/>
              <a:ea typeface="メイリオ" pitchFamily="50" charset="-128"/>
              <a:cs typeface="メイリオ" pitchFamily="50" charset="-128"/>
            </a:endParaRPr>
          </a:p>
          <a:p>
            <a:r>
              <a:rPr lang="ja-JP" altLang="en-US" dirty="0">
                <a:solidFill>
                  <a:schemeClr val="tx1"/>
                </a:solidFill>
                <a:latin typeface="メイリオ" pitchFamily="50" charset="-128"/>
                <a:ea typeface="メイリオ" pitchFamily="50" charset="-128"/>
                <a:cs typeface="メイリオ" pitchFamily="50" charset="-128"/>
              </a:rPr>
              <a:t>「単位不要」での履修を希望する場合は，履修届出区分を選択の上，登録を行ってください。</a:t>
            </a:r>
            <a:endParaRPr lang="en-US" altLang="ja-JP" dirty="0">
              <a:solidFill>
                <a:schemeClr val="tx1"/>
              </a:solidFill>
              <a:latin typeface="メイリオ" pitchFamily="50" charset="-128"/>
              <a:ea typeface="メイリオ" pitchFamily="50" charset="-128"/>
              <a:cs typeface="メイリオ" pitchFamily="50" charset="-128"/>
            </a:endParaRPr>
          </a:p>
          <a:p>
            <a:r>
              <a:rPr lang="ja-JP" altLang="en-US" b="1" u="sng" dirty="0">
                <a:solidFill>
                  <a:schemeClr val="tx1"/>
                </a:solidFill>
                <a:latin typeface="メイリオ" pitchFamily="50" charset="-128"/>
                <a:ea typeface="メイリオ" pitchFamily="50" charset="-128"/>
                <a:cs typeface="メイリオ" pitchFamily="50" charset="-128"/>
              </a:rPr>
              <a:t>履修手続期間終了後に履修届出区分を変更することはできませんので，注意してください。</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036677" y="1731393"/>
            <a:ext cx="3247292" cy="3215455"/>
            <a:chOff x="1036677" y="1731393"/>
            <a:chExt cx="3247292" cy="3215455"/>
          </a:xfrm>
        </p:grpSpPr>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677" y="1731393"/>
              <a:ext cx="3086467" cy="165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3157822"/>
              <a:ext cx="3086467" cy="178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グループ化 20"/>
            <p:cNvGrpSpPr/>
            <p:nvPr/>
          </p:nvGrpSpPr>
          <p:grpSpPr>
            <a:xfrm>
              <a:off x="1036677" y="2673598"/>
              <a:ext cx="3247292" cy="554757"/>
              <a:chOff x="1036675" y="3173461"/>
              <a:chExt cx="3492257" cy="858630"/>
            </a:xfrm>
          </p:grpSpPr>
          <p:sp>
            <p:nvSpPr>
              <p:cNvPr id="25" name="AutoShape 34"/>
              <p:cNvSpPr>
                <a:spLocks noChangeArrowheads="1"/>
              </p:cNvSpPr>
              <p:nvPr/>
            </p:nvSpPr>
            <p:spPr bwMode="auto">
              <a:xfrm>
                <a:off x="1036675" y="3813756"/>
                <a:ext cx="3492257" cy="21833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pic>
            <p:nvPicPr>
              <p:cNvPr id="2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003" t="51913" r="85671" b="45220"/>
              <a:stretch/>
            </p:blipFill>
            <p:spPr bwMode="auto">
              <a:xfrm>
                <a:off x="1302572" y="3173461"/>
                <a:ext cx="317100" cy="11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 name="正方形/長方形 16"/>
            <p:cNvSpPr/>
            <p:nvPr/>
          </p:nvSpPr>
          <p:spPr bwMode="auto">
            <a:xfrm>
              <a:off x="1475656" y="1898628"/>
              <a:ext cx="467712" cy="90212"/>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18000" rIns="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35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35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grpSp>
      <p:sp>
        <p:nvSpPr>
          <p:cNvPr id="4198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84DFC93D-7C54-497A-B4BD-D303A251513B}" type="slidenum">
              <a:rPr kumimoji="0" lang="ja-JP" altLang="en-US" sz="1200">
                <a:solidFill>
                  <a:schemeClr val="tx1"/>
                </a:solidFill>
                <a:latin typeface="メイリオ" pitchFamily="50" charset="-128"/>
                <a:ea typeface="メイリオ" pitchFamily="50" charset="-128"/>
                <a:cs typeface="メイリオ" pitchFamily="50" charset="-128"/>
              </a:rPr>
              <a:pPr/>
              <a:t>14</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41986" name="Rectangle 1026"/>
          <p:cNvSpPr>
            <a:spLocks noChangeArrowheads="1"/>
          </p:cNvSpPr>
          <p:nvPr/>
        </p:nvSpPr>
        <p:spPr bwMode="auto">
          <a:xfrm>
            <a:off x="684213" y="40322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３</a:t>
            </a:r>
            <a:r>
              <a:rPr lang="en-US" altLang="ja-JP" sz="3200" dirty="0">
                <a:solidFill>
                  <a:schemeClr val="tx2"/>
                </a:solidFill>
                <a:latin typeface="メイリオ" pitchFamily="50" charset="-128"/>
                <a:ea typeface="メイリオ" pitchFamily="50" charset="-128"/>
                <a:cs typeface="メイリオ" pitchFamily="50" charset="-128"/>
              </a:rPr>
              <a:t>. </a:t>
            </a:r>
            <a:r>
              <a:rPr lang="ja-JP" altLang="en-US" sz="3200" dirty="0">
                <a:solidFill>
                  <a:schemeClr val="tx2"/>
                </a:solidFill>
                <a:latin typeface="メイリオ" pitchFamily="50" charset="-128"/>
                <a:ea typeface="メイリオ" pitchFamily="50" charset="-128"/>
                <a:cs typeface="メイリオ" pitchFamily="50" charset="-128"/>
              </a:rPr>
              <a:t>履修登録</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1"/>
                </a:solidFill>
                <a:latin typeface="メイリオ" pitchFamily="50" charset="-128"/>
                <a:ea typeface="メイリオ" pitchFamily="50" charset="-128"/>
                <a:cs typeface="メイリオ" pitchFamily="50" charset="-128"/>
              </a:rPr>
              <a:t>履修登録・参照画面</a:t>
            </a:r>
            <a:r>
              <a:rPr lang="en-US" altLang="ja-JP" sz="2400" dirty="0">
                <a:solidFill>
                  <a:schemeClr val="tx2"/>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
        <p:nvSpPr>
          <p:cNvPr id="41987" name="Rectangle 3"/>
          <p:cNvSpPr>
            <a:spLocks noChangeArrowheads="1"/>
          </p:cNvSpPr>
          <p:nvPr/>
        </p:nvSpPr>
        <p:spPr bwMode="auto">
          <a:xfrm>
            <a:off x="4716463" y="4509120"/>
            <a:ext cx="37433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＊履修登録エラーの場合</a:t>
            </a:r>
          </a:p>
        </p:txBody>
      </p:sp>
      <p:sp>
        <p:nvSpPr>
          <p:cNvPr id="41988" name="Text Box 17"/>
          <p:cNvSpPr txBox="1">
            <a:spLocks noChangeArrowheads="1"/>
          </p:cNvSpPr>
          <p:nvPr/>
        </p:nvSpPr>
        <p:spPr bwMode="auto">
          <a:xfrm>
            <a:off x="4645025" y="4869160"/>
            <a:ext cx="38877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dirty="0">
                <a:solidFill>
                  <a:schemeClr val="tx1"/>
                </a:solidFill>
                <a:latin typeface="メイリオ" pitchFamily="50" charset="-128"/>
                <a:ea typeface="メイリオ" pitchFamily="50" charset="-128"/>
                <a:cs typeface="メイリオ" pitchFamily="50" charset="-128"/>
              </a:rPr>
              <a:t>履修登録にエラーがある場合，履修登録エラーが表示されます。履修登録可能な時間割か確認してください。 </a:t>
            </a:r>
            <a:r>
              <a:rPr lang="ja-JP" altLang="en-US" b="1" dirty="0">
                <a:solidFill>
                  <a:srgbClr val="FF0000"/>
                </a:solidFill>
                <a:latin typeface="メイリオ" pitchFamily="50" charset="-128"/>
                <a:ea typeface="メイリオ" pitchFamily="50" charset="-128"/>
                <a:cs typeface="メイリオ" pitchFamily="50" charset="-128"/>
              </a:rPr>
              <a:t>（セメスター科目等複数タームに履修期間またがる科目は，履修期間が含まれる全タームで履修チェックが行われます。）</a:t>
            </a:r>
          </a:p>
        </p:txBody>
      </p:sp>
      <p:graphicFrame>
        <p:nvGraphicFramePr>
          <p:cNvPr id="41989" name="Object 2"/>
          <p:cNvGraphicFramePr>
            <a:graphicFrameLocks noChangeAspect="1"/>
          </p:cNvGraphicFramePr>
          <p:nvPr/>
        </p:nvGraphicFramePr>
        <p:xfrm>
          <a:off x="827088" y="5013325"/>
          <a:ext cx="3671887" cy="933450"/>
        </p:xfrm>
        <a:graphic>
          <a:graphicData uri="http://schemas.openxmlformats.org/presentationml/2006/ole">
            <mc:AlternateContent xmlns:mc="http://schemas.openxmlformats.org/markup-compatibility/2006">
              <mc:Choice xmlns:v="urn:schemas-microsoft-com:vml" Requires="v">
                <p:oleObj spid="_x0000_s42136" name="ビットマップ イメージ" r:id="rId7" imgW="2962689" imgH="752381" progId="Paint.Picture">
                  <p:embed/>
                </p:oleObj>
              </mc:Choice>
              <mc:Fallback>
                <p:oleObj name="ビットマップ イメージ" r:id="rId7" imgW="2962689" imgH="752381" progId="Paint.Picture">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5013325"/>
                        <a:ext cx="3671887" cy="9334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1990" name="Rectangle 20"/>
          <p:cNvSpPr>
            <a:spLocks noChangeArrowheads="1"/>
          </p:cNvSpPr>
          <p:nvPr/>
        </p:nvSpPr>
        <p:spPr bwMode="auto">
          <a:xfrm>
            <a:off x="4643438" y="1844675"/>
            <a:ext cx="37433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５）履修登録が正常に行われた場合</a:t>
            </a:r>
          </a:p>
        </p:txBody>
      </p:sp>
      <p:sp>
        <p:nvSpPr>
          <p:cNvPr id="41991" name="Text Box 17"/>
          <p:cNvSpPr txBox="1">
            <a:spLocks noChangeArrowheads="1"/>
          </p:cNvSpPr>
          <p:nvPr/>
        </p:nvSpPr>
        <p:spPr bwMode="auto">
          <a:xfrm>
            <a:off x="4643438" y="2205038"/>
            <a:ext cx="37433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履修登録のチェックが行なわれ，エラーがなければ履修登録されます 。</a:t>
            </a:r>
            <a:r>
              <a:rPr lang="ja-JP" altLang="en-US" b="1" dirty="0">
                <a:solidFill>
                  <a:srgbClr val="FF0000"/>
                </a:solidFill>
                <a:latin typeface="メイリオ" pitchFamily="50" charset="-128"/>
                <a:ea typeface="メイリオ" pitchFamily="50" charset="-128"/>
                <a:cs typeface="メイリオ" pitchFamily="50" charset="-128"/>
              </a:rPr>
              <a:t>（</a:t>
            </a:r>
            <a:r>
              <a:rPr lang="en-US" altLang="ja-JP" b="1" dirty="0">
                <a:solidFill>
                  <a:srgbClr val="FF0000"/>
                </a:solidFill>
                <a:latin typeface="メイリオ" pitchFamily="50" charset="-128"/>
                <a:ea typeface="メイリオ" pitchFamily="50" charset="-128"/>
                <a:cs typeface="メイリオ" pitchFamily="50" charset="-128"/>
              </a:rPr>
              <a:t>1</a:t>
            </a:r>
            <a:r>
              <a:rPr lang="ja-JP" altLang="en-US" b="1" dirty="0">
                <a:solidFill>
                  <a:srgbClr val="FF0000"/>
                </a:solidFill>
                <a:latin typeface="メイリオ" pitchFamily="50" charset="-128"/>
                <a:ea typeface="メイリオ" pitchFamily="50" charset="-128"/>
                <a:cs typeface="メイリオ" pitchFamily="50" charset="-128"/>
              </a:rPr>
              <a:t>セメスター科目は１，２タームタブ，</a:t>
            </a:r>
            <a:r>
              <a:rPr lang="en-US" altLang="ja-JP" b="1" dirty="0">
                <a:solidFill>
                  <a:srgbClr val="FF0000"/>
                </a:solidFill>
                <a:latin typeface="メイリオ" pitchFamily="50" charset="-128"/>
                <a:ea typeface="メイリオ" pitchFamily="50" charset="-128"/>
                <a:cs typeface="メイリオ" pitchFamily="50" charset="-128"/>
              </a:rPr>
              <a:t>2</a:t>
            </a:r>
            <a:r>
              <a:rPr lang="ja-JP" altLang="en-US" b="1" dirty="0">
                <a:solidFill>
                  <a:srgbClr val="FF0000"/>
                </a:solidFill>
                <a:latin typeface="メイリオ" pitchFamily="50" charset="-128"/>
                <a:ea typeface="メイリオ" pitchFamily="50" charset="-128"/>
                <a:cs typeface="メイリオ" pitchFamily="50" charset="-128"/>
              </a:rPr>
              <a:t>セメスター科目は３，４タームタブに表示されます。）</a:t>
            </a:r>
            <a:endParaRPr lang="en-US" altLang="ja-JP" b="1" dirty="0">
              <a:solidFill>
                <a:srgbClr val="FF0000"/>
              </a:solidFill>
              <a:latin typeface="メイリオ" pitchFamily="50" charset="-128"/>
              <a:ea typeface="メイリオ" pitchFamily="50" charset="-128"/>
              <a:cs typeface="メイリオ" pitchFamily="50" charset="-128"/>
            </a:endParaRPr>
          </a:p>
          <a:p>
            <a:pPr eaLnBrk="0" hangingPunct="0">
              <a:spcBef>
                <a:spcPct val="0"/>
              </a:spcBef>
            </a:pPr>
            <a:endParaRPr lang="ja-JP" altLang="en-US" dirty="0">
              <a:solidFill>
                <a:schemeClr val="tx1"/>
              </a:solidFill>
              <a:latin typeface="メイリオ" pitchFamily="50" charset="-128"/>
              <a:ea typeface="メイリオ" pitchFamily="50" charset="-128"/>
              <a:cs typeface="メイリオ" pitchFamily="50" charset="-128"/>
            </a:endParaRPr>
          </a:p>
        </p:txBody>
      </p:sp>
      <p:sp>
        <p:nvSpPr>
          <p:cNvPr id="18" name="Text Box 12"/>
          <p:cNvSpPr txBox="1">
            <a:spLocks noChangeArrowheads="1"/>
          </p:cNvSpPr>
          <p:nvPr/>
        </p:nvSpPr>
        <p:spPr bwMode="auto">
          <a:xfrm>
            <a:off x="4714914" y="3356992"/>
            <a:ext cx="3529494" cy="1107996"/>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ja-JP" altLang="en-US" sz="1200" dirty="0">
                <a:solidFill>
                  <a:schemeClr val="tx1"/>
                </a:solidFill>
                <a:latin typeface="メイリオ" pitchFamily="50" charset="-128"/>
                <a:ea typeface="メイリオ" pitchFamily="50" charset="-128"/>
                <a:cs typeface="メイリオ" pitchFamily="50" charset="-128"/>
              </a:rPr>
              <a:t>登録された内容（曜日・時限，授業科目名，担当教員名及び履修届出区分など）に間違いがないか，必ず確認してください。</a:t>
            </a:r>
            <a:endParaRPr lang="en-US" altLang="ja-JP" sz="1200" dirty="0">
              <a:solidFill>
                <a:schemeClr val="tx1"/>
              </a:solidFill>
              <a:latin typeface="メイリオ" pitchFamily="50" charset="-128"/>
              <a:ea typeface="メイリオ" pitchFamily="50" charset="-128"/>
              <a:cs typeface="メイリオ" pitchFamily="50" charset="-128"/>
            </a:endParaRPr>
          </a:p>
          <a:p>
            <a:r>
              <a:rPr lang="ja-JP" altLang="en-US" sz="1200" b="1" u="sng" dirty="0">
                <a:solidFill>
                  <a:schemeClr val="tx1"/>
                </a:solidFill>
                <a:latin typeface="メイリオ" pitchFamily="50" charset="-128"/>
                <a:ea typeface="メイリオ" pitchFamily="50" charset="-128"/>
                <a:cs typeface="メイリオ" pitchFamily="50" charset="-128"/>
              </a:rPr>
              <a:t>履修手続期間終了後は，履修登録内容を変更することはできません。</a:t>
            </a:r>
            <a:endParaRPr lang="ja-JP" altLang="en-US" sz="12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827088" y="1725711"/>
            <a:ext cx="3600895" cy="4146773"/>
            <a:chOff x="827088" y="1725711"/>
            <a:chExt cx="3600895" cy="4146773"/>
          </a:xfrm>
        </p:grpSpPr>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922588"/>
              <a:ext cx="3384375" cy="1949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153" y="1725711"/>
              <a:ext cx="3358263" cy="220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48" name="AutoShape 5"/>
            <p:cNvSpPr>
              <a:spLocks noChangeArrowheads="1"/>
            </p:cNvSpPr>
            <p:nvPr/>
          </p:nvSpPr>
          <p:spPr bwMode="auto">
            <a:xfrm>
              <a:off x="827088" y="3806573"/>
              <a:ext cx="3575329" cy="198996"/>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sp>
          <p:nvSpPr>
            <p:cNvPr id="15" name="正方形/長方形 14"/>
            <p:cNvSpPr/>
            <p:nvPr/>
          </p:nvSpPr>
          <p:spPr bwMode="auto">
            <a:xfrm>
              <a:off x="1512000" y="2027255"/>
              <a:ext cx="467712" cy="105601"/>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18000" rIns="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45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45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grpSp>
      <p:sp>
        <p:nvSpPr>
          <p:cNvPr id="44033"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4C834EBD-FC97-46D9-9F77-8E38F5BC7EA7}" type="slidenum">
              <a:rPr kumimoji="0" lang="ja-JP" altLang="en-US" sz="1200">
                <a:solidFill>
                  <a:schemeClr val="tx1"/>
                </a:solidFill>
                <a:latin typeface="メイリオ" pitchFamily="50" charset="-128"/>
                <a:ea typeface="メイリオ" pitchFamily="50" charset="-128"/>
                <a:cs typeface="メイリオ" pitchFamily="50" charset="-128"/>
              </a:rPr>
              <a:pPr/>
              <a:t>15</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44034" name="Rectangle 1026"/>
          <p:cNvSpPr>
            <a:spLocks noChangeArrowheads="1"/>
          </p:cNvSpPr>
          <p:nvPr/>
        </p:nvSpPr>
        <p:spPr bwMode="auto">
          <a:xfrm>
            <a:off x="647700" y="403225"/>
            <a:ext cx="84597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４</a:t>
            </a:r>
            <a:r>
              <a:rPr lang="en-US" altLang="ja-JP" sz="3200" dirty="0">
                <a:solidFill>
                  <a:schemeClr val="tx2"/>
                </a:solidFill>
                <a:latin typeface="メイリオ" pitchFamily="50" charset="-128"/>
                <a:ea typeface="メイリオ" pitchFamily="50" charset="-128"/>
                <a:cs typeface="メイリオ" pitchFamily="50" charset="-128"/>
              </a:rPr>
              <a:t>. </a:t>
            </a:r>
            <a:r>
              <a:rPr lang="ja-JP" altLang="en-US" sz="3200" dirty="0">
                <a:solidFill>
                  <a:schemeClr val="tx2"/>
                </a:solidFill>
                <a:latin typeface="メイリオ" pitchFamily="50" charset="-128"/>
                <a:ea typeface="メイリオ" pitchFamily="50" charset="-128"/>
                <a:cs typeface="メイリオ" pitchFamily="50" charset="-128"/>
              </a:rPr>
              <a:t>履修削除</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24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1"/>
                </a:solidFill>
                <a:latin typeface="メイリオ" pitchFamily="50" charset="-128"/>
                <a:ea typeface="メイリオ" pitchFamily="50" charset="-128"/>
                <a:cs typeface="メイリオ" pitchFamily="50" charset="-128"/>
              </a:rPr>
              <a:t>履修登録・参照画面</a:t>
            </a:r>
            <a:r>
              <a:rPr lang="en-US" altLang="ja-JP" sz="2400" dirty="0">
                <a:solidFill>
                  <a:schemeClr val="tx2"/>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
        <p:nvSpPr>
          <p:cNvPr id="44036" name="Rectangle 6"/>
          <p:cNvSpPr>
            <a:spLocks noChangeArrowheads="1"/>
          </p:cNvSpPr>
          <p:nvPr/>
        </p:nvSpPr>
        <p:spPr bwMode="auto">
          <a:xfrm>
            <a:off x="5219700" y="1989138"/>
            <a:ext cx="30956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１）履修登録・参照画面</a:t>
            </a:r>
          </a:p>
        </p:txBody>
      </p:sp>
      <p:sp>
        <p:nvSpPr>
          <p:cNvPr id="44037" name="Text Box 17"/>
          <p:cNvSpPr txBox="1">
            <a:spLocks noChangeArrowheads="1"/>
          </p:cNvSpPr>
          <p:nvPr/>
        </p:nvSpPr>
        <p:spPr bwMode="auto">
          <a:xfrm>
            <a:off x="5219700" y="2349500"/>
            <a:ext cx="3095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dirty="0">
                <a:solidFill>
                  <a:schemeClr val="tx1"/>
                </a:solidFill>
                <a:latin typeface="メイリオ" pitchFamily="50" charset="-128"/>
                <a:ea typeface="メイリオ" pitchFamily="50" charset="-128"/>
                <a:cs typeface="メイリオ" pitchFamily="50" charset="-128"/>
              </a:rPr>
              <a:t>削除する時間割のコマの「削除」を押してください。</a:t>
            </a:r>
            <a:endParaRPr lang="ja-JP" altLang="en-US" sz="1200" dirty="0">
              <a:solidFill>
                <a:schemeClr val="tx1"/>
              </a:solidFill>
              <a:latin typeface="メイリオ" pitchFamily="50" charset="-128"/>
              <a:ea typeface="メイリオ" pitchFamily="50" charset="-128"/>
              <a:cs typeface="メイリオ" pitchFamily="50" charset="-128"/>
            </a:endParaRPr>
          </a:p>
        </p:txBody>
      </p:sp>
      <p:sp>
        <p:nvSpPr>
          <p:cNvPr id="44038" name="Text Box 12"/>
          <p:cNvSpPr txBox="1">
            <a:spLocks noChangeArrowheads="1"/>
          </p:cNvSpPr>
          <p:nvPr/>
        </p:nvSpPr>
        <p:spPr bwMode="auto">
          <a:xfrm>
            <a:off x="5219700" y="3860800"/>
            <a:ext cx="3097213" cy="831850"/>
          </a:xfrm>
          <a:prstGeom prst="rect">
            <a:avLst/>
          </a:prstGeom>
          <a:solidFill>
            <a:srgbClr val="FFFF99"/>
          </a:solidFill>
          <a:ln w="9525">
            <a:solidFill>
              <a:schemeClr val="bg2"/>
            </a:solidFill>
            <a:miter lim="800000"/>
            <a:headEnd/>
            <a:tailEnd/>
          </a:ln>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ja-JP" altLang="en-US" sz="1200" dirty="0">
                <a:solidFill>
                  <a:schemeClr val="tx1"/>
                </a:solidFill>
                <a:latin typeface="メイリオ" pitchFamily="50" charset="-128"/>
                <a:ea typeface="メイリオ" pitchFamily="50" charset="-128"/>
                <a:cs typeface="メイリオ" pitchFamily="50" charset="-128"/>
              </a:rPr>
              <a:t>色つきの曜日・時限の科目は、指定クラスとして登録してあるため、学生による変更はできません。変更を要する理由がある場合は、窓口に相談してください。</a:t>
            </a:r>
          </a:p>
        </p:txBody>
      </p:sp>
      <p:sp>
        <p:nvSpPr>
          <p:cNvPr id="44039" name="Rectangle 11"/>
          <p:cNvSpPr>
            <a:spLocks noChangeArrowheads="1"/>
          </p:cNvSpPr>
          <p:nvPr/>
        </p:nvSpPr>
        <p:spPr bwMode="auto">
          <a:xfrm>
            <a:off x="2484438" y="2826543"/>
            <a:ext cx="647700" cy="980029"/>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44040" name="Line 1037"/>
          <p:cNvSpPr>
            <a:spLocks noChangeShapeType="1"/>
          </p:cNvSpPr>
          <p:nvPr/>
        </p:nvSpPr>
        <p:spPr bwMode="auto">
          <a:xfrm flipV="1">
            <a:off x="1908175" y="2708275"/>
            <a:ext cx="935038" cy="441523"/>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44041" name="Rectangle 11"/>
          <p:cNvSpPr>
            <a:spLocks noChangeArrowheads="1"/>
          </p:cNvSpPr>
          <p:nvPr/>
        </p:nvSpPr>
        <p:spPr bwMode="auto">
          <a:xfrm>
            <a:off x="1619250" y="3032919"/>
            <a:ext cx="288925" cy="23375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44042" name="Line 1037"/>
          <p:cNvSpPr>
            <a:spLocks noChangeShapeType="1"/>
          </p:cNvSpPr>
          <p:nvPr/>
        </p:nvSpPr>
        <p:spPr bwMode="auto">
          <a:xfrm>
            <a:off x="3203575" y="3357563"/>
            <a:ext cx="2016125" cy="790575"/>
          </a:xfrm>
          <a:prstGeom prst="line">
            <a:avLst/>
          </a:prstGeom>
          <a:noFill/>
          <a:ln w="38100">
            <a:solidFill>
              <a:srgbClr val="0000FF"/>
            </a:solidFill>
            <a:prstDash val="sysDot"/>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44043" name="Line 1037"/>
          <p:cNvSpPr>
            <a:spLocks noChangeShapeType="1"/>
          </p:cNvSpPr>
          <p:nvPr/>
        </p:nvSpPr>
        <p:spPr bwMode="auto">
          <a:xfrm flipV="1">
            <a:off x="2843213" y="2708275"/>
            <a:ext cx="2449512"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55"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62" y="1916832"/>
            <a:ext cx="3322767" cy="316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1"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ED09D520-50B3-4646-B61F-C924DB6BC21B}" type="slidenum">
              <a:rPr kumimoji="0" lang="ja-JP" altLang="en-US" sz="1200">
                <a:solidFill>
                  <a:schemeClr val="tx1"/>
                </a:solidFill>
                <a:latin typeface="メイリオ" pitchFamily="50" charset="-128"/>
                <a:ea typeface="メイリオ" pitchFamily="50" charset="-128"/>
                <a:cs typeface="メイリオ" pitchFamily="50" charset="-128"/>
              </a:rPr>
              <a:pPr/>
              <a:t>16</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46082" name="Rectangle 1026"/>
          <p:cNvSpPr>
            <a:spLocks noChangeArrowheads="1"/>
          </p:cNvSpPr>
          <p:nvPr/>
        </p:nvSpPr>
        <p:spPr bwMode="auto">
          <a:xfrm>
            <a:off x="684213" y="40322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４</a:t>
            </a:r>
            <a:r>
              <a:rPr lang="en-US" altLang="ja-JP" sz="3200" dirty="0">
                <a:solidFill>
                  <a:schemeClr val="tx2"/>
                </a:solidFill>
                <a:latin typeface="メイリオ" pitchFamily="50" charset="-128"/>
                <a:ea typeface="メイリオ" pitchFamily="50" charset="-128"/>
                <a:cs typeface="メイリオ" pitchFamily="50" charset="-128"/>
              </a:rPr>
              <a:t>. </a:t>
            </a:r>
            <a:r>
              <a:rPr lang="ja-JP" altLang="en-US" sz="3200" dirty="0">
                <a:solidFill>
                  <a:schemeClr val="tx2"/>
                </a:solidFill>
                <a:latin typeface="メイリオ" pitchFamily="50" charset="-128"/>
                <a:ea typeface="メイリオ" pitchFamily="50" charset="-128"/>
                <a:cs typeface="メイリオ" pitchFamily="50" charset="-128"/>
              </a:rPr>
              <a:t>履修削除</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1"/>
                </a:solidFill>
                <a:latin typeface="メイリオ" pitchFamily="50" charset="-128"/>
                <a:ea typeface="メイリオ" pitchFamily="50" charset="-128"/>
                <a:cs typeface="メイリオ" pitchFamily="50" charset="-128"/>
              </a:rPr>
              <a:t>履修科目削除確認画面</a:t>
            </a:r>
            <a:r>
              <a:rPr lang="en-US" altLang="ja-JP" sz="2400" dirty="0">
                <a:solidFill>
                  <a:schemeClr val="tx2"/>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
        <p:nvSpPr>
          <p:cNvPr id="46083" name="Rectangle 6"/>
          <p:cNvSpPr>
            <a:spLocks noChangeArrowheads="1"/>
          </p:cNvSpPr>
          <p:nvPr/>
        </p:nvSpPr>
        <p:spPr bwMode="auto">
          <a:xfrm>
            <a:off x="4932363" y="1989138"/>
            <a:ext cx="3887787" cy="3079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２）履修登録・参照／履修科目削除確認画面</a:t>
            </a:r>
          </a:p>
        </p:txBody>
      </p:sp>
      <p:sp>
        <p:nvSpPr>
          <p:cNvPr id="46084" name="Text Box 17"/>
          <p:cNvSpPr txBox="1">
            <a:spLocks noChangeArrowheads="1"/>
          </p:cNvSpPr>
          <p:nvPr/>
        </p:nvSpPr>
        <p:spPr bwMode="auto">
          <a:xfrm>
            <a:off x="4932363" y="2349500"/>
            <a:ext cx="32400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dirty="0">
                <a:solidFill>
                  <a:schemeClr val="tx1"/>
                </a:solidFill>
                <a:latin typeface="メイリオ" pitchFamily="50" charset="-128"/>
                <a:ea typeface="メイリオ" pitchFamily="50" charset="-128"/>
                <a:cs typeface="メイリオ" pitchFamily="50" charset="-128"/>
              </a:rPr>
              <a:t>内容を確認し，「削除」を押してください。 </a:t>
            </a:r>
          </a:p>
          <a:p>
            <a:pPr>
              <a:spcBef>
                <a:spcPct val="0"/>
              </a:spcBef>
            </a:pPr>
            <a:r>
              <a:rPr lang="ja-JP" altLang="en-US" dirty="0">
                <a:solidFill>
                  <a:schemeClr val="tx1"/>
                </a:solidFill>
                <a:latin typeface="メイリオ" pitchFamily="50" charset="-128"/>
                <a:ea typeface="メイリオ" pitchFamily="50" charset="-128"/>
                <a:cs typeface="メイリオ" pitchFamily="50" charset="-128"/>
              </a:rPr>
              <a:t>履修情報が削除されます。</a:t>
            </a:r>
            <a:r>
              <a:rPr lang="ja-JP" altLang="en-US" dirty="0">
                <a:latin typeface="メイリオ" pitchFamily="50" charset="-128"/>
                <a:ea typeface="メイリオ" pitchFamily="50" charset="-128"/>
                <a:cs typeface="メイリオ" pitchFamily="50" charset="-128"/>
              </a:rPr>
              <a:t> </a:t>
            </a:r>
          </a:p>
        </p:txBody>
      </p:sp>
      <p:sp>
        <p:nvSpPr>
          <p:cNvPr id="46086" name="Rectangle 11"/>
          <p:cNvSpPr>
            <a:spLocks noChangeArrowheads="1"/>
          </p:cNvSpPr>
          <p:nvPr/>
        </p:nvSpPr>
        <p:spPr bwMode="auto">
          <a:xfrm>
            <a:off x="755650" y="4149725"/>
            <a:ext cx="647700" cy="1428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46087" name="Line 1037"/>
          <p:cNvSpPr>
            <a:spLocks noChangeShapeType="1"/>
          </p:cNvSpPr>
          <p:nvPr/>
        </p:nvSpPr>
        <p:spPr bwMode="auto">
          <a:xfrm flipV="1">
            <a:off x="1547813" y="2781300"/>
            <a:ext cx="3455987" cy="12954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508" y="3206256"/>
            <a:ext cx="3140428" cy="123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2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A12104C7-D05E-4B88-B23A-FD394CCBCD62}" type="slidenum">
              <a:rPr kumimoji="0" lang="ja-JP" altLang="en-US" sz="1200">
                <a:solidFill>
                  <a:schemeClr val="tx1"/>
                </a:solidFill>
                <a:latin typeface="メイリオ" pitchFamily="50" charset="-128"/>
                <a:ea typeface="メイリオ" pitchFamily="50" charset="-128"/>
                <a:cs typeface="メイリオ" pitchFamily="50" charset="-128"/>
              </a:rPr>
              <a:pPr/>
              <a:t>17</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48130" name="Rectangle 1026"/>
          <p:cNvSpPr>
            <a:spLocks noChangeArrowheads="1"/>
          </p:cNvSpPr>
          <p:nvPr/>
        </p:nvSpPr>
        <p:spPr bwMode="auto">
          <a:xfrm>
            <a:off x="684213" y="403225"/>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４</a:t>
            </a:r>
            <a:r>
              <a:rPr lang="en-US" altLang="ja-JP" sz="3200" dirty="0">
                <a:solidFill>
                  <a:schemeClr val="tx2"/>
                </a:solidFill>
                <a:latin typeface="メイリオ" pitchFamily="50" charset="-128"/>
                <a:ea typeface="メイリオ" pitchFamily="50" charset="-128"/>
                <a:cs typeface="メイリオ" pitchFamily="50" charset="-128"/>
              </a:rPr>
              <a:t>. </a:t>
            </a:r>
            <a:r>
              <a:rPr lang="ja-JP" altLang="en-US" sz="3200" dirty="0">
                <a:solidFill>
                  <a:schemeClr val="tx2"/>
                </a:solidFill>
                <a:latin typeface="メイリオ" pitchFamily="50" charset="-128"/>
                <a:ea typeface="メイリオ" pitchFamily="50" charset="-128"/>
                <a:cs typeface="メイリオ" pitchFamily="50" charset="-128"/>
              </a:rPr>
              <a:t>履修削除</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40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1"/>
                </a:solidFill>
                <a:latin typeface="メイリオ" pitchFamily="50" charset="-128"/>
                <a:ea typeface="メイリオ" pitchFamily="50" charset="-128"/>
                <a:cs typeface="メイリオ" pitchFamily="50" charset="-128"/>
              </a:rPr>
              <a:t>履修登録・参照画面</a:t>
            </a:r>
            <a:r>
              <a:rPr lang="en-US" altLang="ja-JP" sz="2400" dirty="0">
                <a:solidFill>
                  <a:schemeClr val="tx2"/>
                </a:solidFill>
                <a:latin typeface="メイリオ" pitchFamily="50" charset="-128"/>
                <a:ea typeface="メイリオ" pitchFamily="50" charset="-128"/>
                <a:cs typeface="メイリオ" pitchFamily="50" charset="-128"/>
              </a:rPr>
              <a:t>-</a:t>
            </a:r>
            <a:endParaRPr lang="ja-JP" altLang="en-US" sz="2400" dirty="0">
              <a:solidFill>
                <a:schemeClr val="tx1"/>
              </a:solidFill>
              <a:latin typeface="メイリオ" pitchFamily="50" charset="-128"/>
              <a:ea typeface="メイリオ" pitchFamily="50" charset="-128"/>
              <a:cs typeface="メイリオ" pitchFamily="50" charset="-128"/>
            </a:endParaRPr>
          </a:p>
        </p:txBody>
      </p:sp>
      <p:sp>
        <p:nvSpPr>
          <p:cNvPr id="48131" name="Rectangle 20"/>
          <p:cNvSpPr>
            <a:spLocks noChangeArrowheads="1"/>
          </p:cNvSpPr>
          <p:nvPr/>
        </p:nvSpPr>
        <p:spPr bwMode="auto">
          <a:xfrm>
            <a:off x="4643438" y="1844675"/>
            <a:ext cx="3743325"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３）履修登録・参照画面</a:t>
            </a:r>
          </a:p>
        </p:txBody>
      </p:sp>
      <p:sp>
        <p:nvSpPr>
          <p:cNvPr id="48132" name="Text Box 17"/>
          <p:cNvSpPr txBox="1">
            <a:spLocks noChangeArrowheads="1"/>
          </p:cNvSpPr>
          <p:nvPr/>
        </p:nvSpPr>
        <p:spPr bwMode="auto">
          <a:xfrm>
            <a:off x="4643438" y="2205038"/>
            <a:ext cx="3743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履修登録を削除した授業科目が履修登録・参照画面から表示されなくなります。</a:t>
            </a: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508" y="1844675"/>
            <a:ext cx="3140428" cy="1281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グループ化 16"/>
          <p:cNvGrpSpPr/>
          <p:nvPr/>
        </p:nvGrpSpPr>
        <p:grpSpPr>
          <a:xfrm>
            <a:off x="867890" y="2673600"/>
            <a:ext cx="3247292" cy="554757"/>
            <a:chOff x="1036675" y="3173461"/>
            <a:chExt cx="3492257" cy="858630"/>
          </a:xfrm>
        </p:grpSpPr>
        <p:sp>
          <p:nvSpPr>
            <p:cNvPr id="21" name="AutoShape 34"/>
            <p:cNvSpPr>
              <a:spLocks noChangeArrowheads="1"/>
            </p:cNvSpPr>
            <p:nvPr/>
          </p:nvSpPr>
          <p:spPr bwMode="auto">
            <a:xfrm>
              <a:off x="1036675" y="3813756"/>
              <a:ext cx="3492257" cy="218335"/>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pic>
          <p:nvPicPr>
            <p:cNvPr id="1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03" t="51913" r="85671" b="45220"/>
            <a:stretch/>
          </p:blipFill>
          <p:spPr bwMode="auto">
            <a:xfrm>
              <a:off x="1302572" y="3173461"/>
              <a:ext cx="317100" cy="11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正方形/長方形 11"/>
          <p:cNvSpPr/>
          <p:nvPr/>
        </p:nvSpPr>
        <p:spPr bwMode="auto">
          <a:xfrm>
            <a:off x="1295976" y="2006987"/>
            <a:ext cx="467712" cy="53861"/>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35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35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827088" y="1814304"/>
            <a:ext cx="3575329" cy="3721908"/>
            <a:chOff x="827088" y="1814304"/>
            <a:chExt cx="3575329" cy="3721908"/>
          </a:xfrm>
        </p:grpSpPr>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964" y="3909300"/>
              <a:ext cx="3258004" cy="162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535" y="1814304"/>
              <a:ext cx="3248433" cy="2076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99" name="AutoShape 5"/>
            <p:cNvSpPr>
              <a:spLocks noChangeArrowheads="1"/>
            </p:cNvSpPr>
            <p:nvPr/>
          </p:nvSpPr>
          <p:spPr bwMode="auto">
            <a:xfrm>
              <a:off x="827088" y="3806578"/>
              <a:ext cx="3575329" cy="198996"/>
            </a:xfrm>
            <a:prstGeom prst="wave">
              <a:avLst>
                <a:gd name="adj1" fmla="val 12778"/>
                <a:gd name="adj2" fmla="val 0"/>
              </a:avLst>
            </a:prstGeom>
            <a:solidFill>
              <a:srgbClr val="FFFFFF"/>
            </a:solidFill>
            <a:ln w="9525">
              <a:solidFill>
                <a:srgbClr val="000000"/>
              </a:solidFill>
              <a:round/>
              <a:headEnd/>
              <a:tailEnd/>
            </a:ln>
          </p:spPr>
          <p:txBody>
            <a:bodyPr lIns="74295" tIns="8890" rIns="74295" bIns="8890"/>
            <a:lstStyle/>
            <a:p>
              <a:endParaRPr lang="ja-JP" altLang="en-US" dirty="0">
                <a:latin typeface="メイリオ" pitchFamily="50" charset="-128"/>
                <a:ea typeface="メイリオ" pitchFamily="50" charset="-128"/>
                <a:cs typeface="メイリオ" pitchFamily="50" charset="-128"/>
              </a:endParaRPr>
            </a:p>
          </p:txBody>
        </p:sp>
        <p:sp>
          <p:nvSpPr>
            <p:cNvPr id="19" name="正方形/長方形 18"/>
            <p:cNvSpPr/>
            <p:nvPr/>
          </p:nvSpPr>
          <p:spPr bwMode="auto">
            <a:xfrm>
              <a:off x="1439992" y="2060848"/>
              <a:ext cx="467712" cy="90212"/>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18000" rIns="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35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35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grpSp>
      <p:sp>
        <p:nvSpPr>
          <p:cNvPr id="50177"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D45BB0BC-4F4B-4B42-AA81-AD6DEA7A8782}" type="slidenum">
              <a:rPr kumimoji="0" lang="ja-JP" altLang="en-US" sz="1200">
                <a:solidFill>
                  <a:schemeClr val="tx1"/>
                </a:solidFill>
                <a:latin typeface="メイリオ" pitchFamily="50" charset="-128"/>
                <a:ea typeface="メイリオ" pitchFamily="50" charset="-128"/>
                <a:cs typeface="メイリオ" pitchFamily="50" charset="-128"/>
              </a:rPr>
              <a:pPr/>
              <a:t>18</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50178" name="Rectangle 11"/>
          <p:cNvSpPr>
            <a:spLocks noChangeArrowheads="1"/>
          </p:cNvSpPr>
          <p:nvPr/>
        </p:nvSpPr>
        <p:spPr bwMode="auto">
          <a:xfrm>
            <a:off x="2843808" y="2730499"/>
            <a:ext cx="1008062" cy="1444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50179" name="Rectangle 8"/>
          <p:cNvSpPr>
            <a:spLocks noChangeArrowheads="1"/>
          </p:cNvSpPr>
          <p:nvPr/>
        </p:nvSpPr>
        <p:spPr bwMode="auto">
          <a:xfrm>
            <a:off x="5364163" y="1916113"/>
            <a:ext cx="3095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ja-JP" altLang="en-US" b="1" dirty="0">
              <a:solidFill>
                <a:schemeClr val="tx1"/>
              </a:solidFill>
              <a:latin typeface="メイリオ" pitchFamily="50" charset="-128"/>
              <a:ea typeface="メイリオ" pitchFamily="50" charset="-128"/>
              <a:cs typeface="メイリオ" pitchFamily="50" charset="-128"/>
            </a:endParaRPr>
          </a:p>
        </p:txBody>
      </p:sp>
      <p:sp>
        <p:nvSpPr>
          <p:cNvPr id="50180" name="Text Box 17"/>
          <p:cNvSpPr txBox="1">
            <a:spLocks noChangeArrowheads="1"/>
          </p:cNvSpPr>
          <p:nvPr/>
        </p:nvSpPr>
        <p:spPr bwMode="auto">
          <a:xfrm>
            <a:off x="5003800" y="1755973"/>
            <a:ext cx="367188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ja-JP" altLang="en-US" dirty="0">
                <a:solidFill>
                  <a:schemeClr val="tx1"/>
                </a:solidFill>
                <a:latin typeface="メイリオ" pitchFamily="50" charset="-128"/>
                <a:ea typeface="メイリオ" pitchFamily="50" charset="-128"/>
                <a:cs typeface="メイリオ" pitchFamily="50" charset="-128"/>
              </a:rPr>
              <a:t>抽選結果が不採択で，未確認の場合に表示されます。曜日・時限，授業科目を確認の上，「確認」を押してください。</a:t>
            </a:r>
            <a:r>
              <a:rPr lang="ja-JP" altLang="en-US" b="1" dirty="0">
                <a:solidFill>
                  <a:srgbClr val="FF0000"/>
                </a:solidFill>
                <a:latin typeface="メイリオ" pitchFamily="50" charset="-128"/>
                <a:ea typeface="メイリオ" pitchFamily="50" charset="-128"/>
                <a:cs typeface="メイリオ" pitchFamily="50" charset="-128"/>
              </a:rPr>
              <a:t>（１，</a:t>
            </a:r>
            <a:r>
              <a:rPr lang="en-US" altLang="ja-JP" b="1" dirty="0">
                <a:solidFill>
                  <a:srgbClr val="FF0000"/>
                </a:solidFill>
                <a:latin typeface="メイリオ" pitchFamily="50" charset="-128"/>
                <a:ea typeface="メイリオ" pitchFamily="50" charset="-128"/>
                <a:cs typeface="メイリオ" pitchFamily="50" charset="-128"/>
              </a:rPr>
              <a:t>2</a:t>
            </a:r>
            <a:r>
              <a:rPr lang="ja-JP" altLang="en-US" b="1" dirty="0">
                <a:solidFill>
                  <a:srgbClr val="FF0000"/>
                </a:solidFill>
                <a:latin typeface="メイリオ" pitchFamily="50" charset="-128"/>
                <a:ea typeface="メイリオ" pitchFamily="50" charset="-128"/>
                <a:cs typeface="メイリオ" pitchFamily="50" charset="-128"/>
              </a:rPr>
              <a:t>タームタブを選択している場合は，前期履修登録対象科目の情報，３，４タームタブを選択している場合は，後期履修登録対象科目の情報が表示されます。）</a:t>
            </a:r>
          </a:p>
        </p:txBody>
      </p:sp>
      <p:sp>
        <p:nvSpPr>
          <p:cNvPr id="50181" name="Text Box 12"/>
          <p:cNvSpPr txBox="1">
            <a:spLocks noChangeArrowheads="1"/>
          </p:cNvSpPr>
          <p:nvPr/>
        </p:nvSpPr>
        <p:spPr bwMode="auto">
          <a:xfrm>
            <a:off x="5003800" y="5641429"/>
            <a:ext cx="3487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＊集中講義は，時間割表の下部にある「集中</a:t>
            </a:r>
            <a:r>
              <a:rPr lang="en-US" altLang="ja-JP" b="1" dirty="0">
                <a:solidFill>
                  <a:schemeClr val="tx1"/>
                </a:solidFill>
                <a:latin typeface="メイリオ" pitchFamily="50" charset="-128"/>
                <a:ea typeface="メイリオ" pitchFamily="50" charset="-128"/>
                <a:cs typeface="メイリオ" pitchFamily="50" charset="-128"/>
              </a:rPr>
              <a:t>/</a:t>
            </a:r>
            <a:r>
              <a:rPr lang="ja-JP" altLang="en-US" b="1" dirty="0">
                <a:solidFill>
                  <a:schemeClr val="tx1"/>
                </a:solidFill>
                <a:latin typeface="メイリオ" pitchFamily="50" charset="-128"/>
                <a:ea typeface="メイリオ" pitchFamily="50" charset="-128"/>
                <a:cs typeface="メイリオ" pitchFamily="50" charset="-128"/>
              </a:rPr>
              <a:t>その他」欄に一覧表示されます。</a:t>
            </a:r>
            <a:endParaRPr lang="en-US" altLang="ja-JP" b="1" dirty="0">
              <a:solidFill>
                <a:schemeClr val="tx1"/>
              </a:solidFill>
              <a:latin typeface="メイリオ" pitchFamily="50" charset="-128"/>
              <a:ea typeface="メイリオ" pitchFamily="50" charset="-128"/>
              <a:cs typeface="メイリオ" pitchFamily="50" charset="-128"/>
            </a:endParaRPr>
          </a:p>
        </p:txBody>
      </p:sp>
      <p:sp>
        <p:nvSpPr>
          <p:cNvPr id="50182" name="Line 1037"/>
          <p:cNvSpPr>
            <a:spLocks noChangeShapeType="1"/>
          </p:cNvSpPr>
          <p:nvPr/>
        </p:nvSpPr>
        <p:spPr bwMode="auto">
          <a:xfrm>
            <a:off x="4402416" y="4581128"/>
            <a:ext cx="601385" cy="1250230"/>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50183" name="Text Box 17"/>
          <p:cNvSpPr txBox="1">
            <a:spLocks noChangeArrowheads="1"/>
          </p:cNvSpPr>
          <p:nvPr/>
        </p:nvSpPr>
        <p:spPr bwMode="auto">
          <a:xfrm>
            <a:off x="5003801" y="3769097"/>
            <a:ext cx="3960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ja-JP" altLang="en-US" dirty="0">
                <a:solidFill>
                  <a:schemeClr val="tx1"/>
                </a:solidFill>
                <a:latin typeface="メイリオ" pitchFamily="50" charset="-128"/>
                <a:ea typeface="メイリオ" pitchFamily="50" charset="-128"/>
                <a:cs typeface="メイリオ" pitchFamily="50" charset="-128"/>
              </a:rPr>
              <a:t>教養教育科目指定クラス情報が表示されます。</a:t>
            </a:r>
          </a:p>
        </p:txBody>
      </p:sp>
      <p:pic>
        <p:nvPicPr>
          <p:cNvPr id="23569" name="Picture 19"/>
          <p:cNvPicPr>
            <a:picLocks noChangeAspect="1" noChangeArrowheads="1"/>
          </p:cNvPicPr>
          <p:nvPr/>
        </p:nvPicPr>
        <p:blipFill>
          <a:blip r:embed="rId5">
            <a:extLst>
              <a:ext uri="{28A0092B-C50C-407E-A947-70E740481C1C}">
                <a14:useLocalDpi xmlns:a14="http://schemas.microsoft.com/office/drawing/2010/main" val="0"/>
              </a:ext>
            </a:extLst>
          </a:blip>
          <a:srcRect t="9784" b="39255"/>
          <a:stretch>
            <a:fillRect/>
          </a:stretch>
        </p:blipFill>
        <p:spPr bwMode="auto">
          <a:xfrm>
            <a:off x="5278388" y="4020219"/>
            <a:ext cx="2894012" cy="14970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50188" name="Line 1037"/>
          <p:cNvSpPr>
            <a:spLocks noChangeShapeType="1"/>
          </p:cNvSpPr>
          <p:nvPr/>
        </p:nvSpPr>
        <p:spPr bwMode="auto">
          <a:xfrm flipV="1">
            <a:off x="3851871" y="2205038"/>
            <a:ext cx="1151930" cy="252412"/>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50189" name="Line 1037"/>
          <p:cNvSpPr>
            <a:spLocks noChangeShapeType="1"/>
          </p:cNvSpPr>
          <p:nvPr/>
        </p:nvSpPr>
        <p:spPr bwMode="auto">
          <a:xfrm>
            <a:off x="3851870" y="2802729"/>
            <a:ext cx="1151930" cy="108844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50190" name="Rectangle 11"/>
          <p:cNvSpPr>
            <a:spLocks noChangeArrowheads="1"/>
          </p:cNvSpPr>
          <p:nvPr/>
        </p:nvSpPr>
        <p:spPr bwMode="auto">
          <a:xfrm>
            <a:off x="980964" y="4437113"/>
            <a:ext cx="3375012" cy="21602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50191" name="Rectangle 11"/>
          <p:cNvSpPr>
            <a:spLocks noChangeArrowheads="1"/>
          </p:cNvSpPr>
          <p:nvPr/>
        </p:nvSpPr>
        <p:spPr bwMode="auto">
          <a:xfrm>
            <a:off x="1042988" y="2349500"/>
            <a:ext cx="2952750"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50193" name="Rectangle 1026"/>
          <p:cNvSpPr txBox="1">
            <a:spLocks noChangeArrowheads="1"/>
          </p:cNvSpPr>
          <p:nvPr/>
        </p:nvSpPr>
        <p:spPr bwMode="auto">
          <a:xfrm>
            <a:off x="684213" y="720725"/>
            <a:ext cx="80645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lnSpc>
                <a:spcPct val="90000"/>
              </a:lnSpc>
              <a:spcBef>
                <a:spcPct val="0"/>
              </a:spcBef>
            </a:pPr>
            <a:r>
              <a:rPr lang="ja-JP" altLang="en-US" sz="3600" dirty="0">
                <a:solidFill>
                  <a:schemeClr val="tx2"/>
                </a:solidFill>
                <a:latin typeface="メイリオ" pitchFamily="50" charset="-128"/>
                <a:ea typeface="メイリオ" pitchFamily="50" charset="-128"/>
                <a:cs typeface="メイリオ" pitchFamily="50" charset="-128"/>
              </a:rPr>
              <a:t>５</a:t>
            </a:r>
            <a:r>
              <a:rPr lang="en-US" altLang="ja-JP" sz="3600" dirty="0">
                <a:solidFill>
                  <a:schemeClr val="tx2"/>
                </a:solidFill>
                <a:latin typeface="メイリオ" pitchFamily="50" charset="-128"/>
                <a:ea typeface="メイリオ" pitchFamily="50" charset="-128"/>
                <a:cs typeface="メイリオ" pitchFamily="50" charset="-128"/>
              </a:rPr>
              <a:t>. </a:t>
            </a:r>
            <a:r>
              <a:rPr lang="ja-JP" altLang="en-US" sz="3600" dirty="0">
                <a:solidFill>
                  <a:schemeClr val="tx2"/>
                </a:solidFill>
                <a:latin typeface="メイリオ" pitchFamily="50" charset="-128"/>
                <a:ea typeface="メイリオ" pitchFamily="50" charset="-128"/>
                <a:cs typeface="メイリオ" pitchFamily="50" charset="-128"/>
              </a:rPr>
              <a:t>その他履修に関わる補足事項</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890933A7-F31F-450E-BB86-2D0EB5F0D4CD}" type="slidenum">
              <a:rPr kumimoji="0" lang="ja-JP" altLang="en-US" sz="1200">
                <a:solidFill>
                  <a:schemeClr val="tx1"/>
                </a:solidFill>
                <a:latin typeface="メイリオ" pitchFamily="50" charset="-128"/>
                <a:ea typeface="メイリオ" pitchFamily="50" charset="-128"/>
                <a:cs typeface="メイリオ" pitchFamily="50" charset="-128"/>
              </a:rPr>
              <a:pPr/>
              <a:t>19</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15" name="Rectangle 1026"/>
          <p:cNvSpPr txBox="1">
            <a:spLocks noChangeArrowheads="1"/>
          </p:cNvSpPr>
          <p:nvPr/>
        </p:nvSpPr>
        <p:spPr bwMode="auto">
          <a:xfrm>
            <a:off x="684213" y="720725"/>
            <a:ext cx="82804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lnSpc>
                <a:spcPct val="90000"/>
              </a:lnSpc>
              <a:spcBef>
                <a:spcPct val="0"/>
              </a:spcBef>
            </a:pPr>
            <a:r>
              <a:rPr lang="ja-JP" altLang="en-US" sz="3600" dirty="0">
                <a:solidFill>
                  <a:schemeClr val="tx2"/>
                </a:solidFill>
                <a:latin typeface="メイリオ" pitchFamily="50" charset="-128"/>
                <a:ea typeface="メイリオ" pitchFamily="50" charset="-128"/>
                <a:cs typeface="メイリオ" pitchFamily="50" charset="-128"/>
              </a:rPr>
              <a:t>５</a:t>
            </a:r>
            <a:r>
              <a:rPr lang="en-US" altLang="ja-JP" sz="3600" dirty="0">
                <a:solidFill>
                  <a:schemeClr val="tx2"/>
                </a:solidFill>
                <a:latin typeface="メイリオ" pitchFamily="50" charset="-128"/>
                <a:ea typeface="メイリオ" pitchFamily="50" charset="-128"/>
                <a:cs typeface="メイリオ" pitchFamily="50" charset="-128"/>
              </a:rPr>
              <a:t>. </a:t>
            </a:r>
            <a:r>
              <a:rPr lang="ja-JP" altLang="en-US" sz="3600" dirty="0">
                <a:solidFill>
                  <a:schemeClr val="tx2"/>
                </a:solidFill>
                <a:latin typeface="メイリオ" pitchFamily="50" charset="-128"/>
                <a:ea typeface="メイリオ" pitchFamily="50" charset="-128"/>
                <a:cs typeface="メイリオ" pitchFamily="50" charset="-128"/>
              </a:rPr>
              <a:t>その他履修に関わる補足事項（２）</a:t>
            </a:r>
          </a:p>
        </p:txBody>
      </p:sp>
      <p:sp>
        <p:nvSpPr>
          <p:cNvPr id="17" name="Text Box 17"/>
          <p:cNvSpPr txBox="1">
            <a:spLocks noChangeArrowheads="1"/>
          </p:cNvSpPr>
          <p:nvPr/>
        </p:nvSpPr>
        <p:spPr bwMode="auto">
          <a:xfrm>
            <a:off x="684213" y="1656455"/>
            <a:ext cx="8064252"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sz="1600" dirty="0">
                <a:solidFill>
                  <a:schemeClr val="tx1"/>
                </a:solidFill>
                <a:latin typeface="メイリオ" pitchFamily="50" charset="-128"/>
                <a:ea typeface="メイリオ" pitchFamily="50" charset="-128"/>
                <a:cs typeface="メイリオ" pitchFamily="50" charset="-128"/>
              </a:rPr>
              <a:t>教養教育科目では，以下の理由により履修手続期間中でも</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My</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もみじから履修登録できない場合があります。</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・様々な履修制限チェックの結果，履修対象外の場合（エラー内容を画面に表示）</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・受講者抽選が実施された科目や受講者定員に達した科目</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・「指定授業時間割表」に基づき指定された履修クラスのうち，第１回目の授業に</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出席することが履修手続条件となる科目　など</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endParaRPr lang="en-US" altLang="ja-JP" sz="800"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sz="1600" dirty="0">
                <a:solidFill>
                  <a:schemeClr val="tx1"/>
                </a:solidFill>
                <a:latin typeface="メイリオ" pitchFamily="50" charset="-128"/>
                <a:ea typeface="メイリオ" pitchFamily="50" charset="-128"/>
                <a:cs typeface="メイリオ" pitchFamily="50" charset="-128"/>
              </a:rPr>
              <a:t>各科目区分ごとの履修手続の詳細については「もみじＴＯＰ</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学びのサポート</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教養教育」をご確認ください。また，各科目の詳細については「</a:t>
            </a:r>
            <a:r>
              <a:rPr lang="en-US" altLang="ja-JP" sz="1600" dirty="0">
                <a:solidFill>
                  <a:schemeClr val="tx1"/>
                </a:solidFill>
                <a:latin typeface="メイリオ" pitchFamily="50" charset="-128"/>
                <a:ea typeface="メイリオ" pitchFamily="50" charset="-128"/>
                <a:cs typeface="メイリオ" pitchFamily="50" charset="-128"/>
              </a:rPr>
              <a:t>My</a:t>
            </a:r>
            <a:r>
              <a:rPr lang="ja-JP" altLang="en-US" sz="1600" dirty="0">
                <a:solidFill>
                  <a:schemeClr val="tx1"/>
                </a:solidFill>
                <a:latin typeface="メイリオ" pitchFamily="50" charset="-128"/>
                <a:ea typeface="メイリオ" pitchFamily="50" charset="-128"/>
                <a:cs typeface="メイリオ" pitchFamily="50" charset="-128"/>
              </a:rPr>
              <a:t>もみじ</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シラバス</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シラバス参照」にてあわせて参照ください。</a:t>
            </a:r>
            <a:endParaRPr lang="en-US" altLang="ja-JP" sz="1600"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sz="1600" dirty="0">
                <a:solidFill>
                  <a:schemeClr val="tx1"/>
                </a:solidFill>
                <a:latin typeface="メイリオ" pitchFamily="50" charset="-128"/>
                <a:ea typeface="メイリオ" pitchFamily="50" charset="-128"/>
                <a:cs typeface="メイリオ" pitchFamily="50" charset="-128"/>
              </a:rPr>
              <a:t>◆教養教育ホームページ</a:t>
            </a:r>
            <a:endParaRPr lang="en-US" altLang="ja-JP" sz="1600"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sz="1600" dirty="0">
                <a:solidFill>
                  <a:schemeClr val="tx1"/>
                </a:solidFill>
                <a:latin typeface="メイリオ" pitchFamily="50" charset="-128"/>
                <a:ea typeface="メイリオ" pitchFamily="50" charset="-128"/>
                <a:cs typeface="メイリオ" pitchFamily="50" charset="-128"/>
              </a:rPr>
              <a:t>（もみじ</a:t>
            </a:r>
            <a:r>
              <a:rPr lang="en-US" altLang="ja-JP" sz="1600" dirty="0">
                <a:solidFill>
                  <a:schemeClr val="tx1"/>
                </a:solidFill>
                <a:latin typeface="メイリオ" pitchFamily="50" charset="-128"/>
                <a:ea typeface="メイリオ" pitchFamily="50" charset="-128"/>
                <a:cs typeface="メイリオ" pitchFamily="50" charset="-128"/>
              </a:rPr>
              <a:t>TOP-</a:t>
            </a:r>
            <a:r>
              <a:rPr lang="ja-JP" altLang="en-US" sz="1600" dirty="0">
                <a:solidFill>
                  <a:schemeClr val="tx1"/>
                </a:solidFill>
                <a:latin typeface="メイリオ" pitchFamily="50" charset="-128"/>
                <a:ea typeface="メイリオ" pitchFamily="50" charset="-128"/>
                <a:cs typeface="メイリオ" pitchFamily="50" charset="-128"/>
              </a:rPr>
              <a:t>学びのサポート</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教養教育</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履修手続）</a:t>
            </a:r>
            <a:endParaRPr lang="en-US" altLang="ja-JP" sz="1600"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sz="900" dirty="0">
                <a:solidFill>
                  <a:schemeClr val="tx1"/>
                </a:solidFill>
                <a:latin typeface="メイリオ" pitchFamily="50" charset="-128"/>
                <a:ea typeface="メイリオ" pitchFamily="50" charset="-128"/>
                <a:cs typeface="メイリオ" pitchFamily="50" charset="-128"/>
              </a:rPr>
              <a:t>　</a:t>
            </a:r>
            <a:endParaRPr lang="en-US" altLang="ja-JP" sz="900" dirty="0">
              <a:solidFill>
                <a:schemeClr val="tx1"/>
              </a:solidFill>
              <a:latin typeface="メイリオ" pitchFamily="50" charset="-128"/>
              <a:ea typeface="メイリオ" pitchFamily="50" charset="-128"/>
              <a:cs typeface="メイリオ" pitchFamily="50" charset="-128"/>
            </a:endParaRPr>
          </a:p>
          <a:p>
            <a:pPr>
              <a:spcBef>
                <a:spcPct val="0"/>
              </a:spcBef>
            </a:pPr>
            <a:r>
              <a:rPr lang="ja-JP" altLang="en-US" sz="1600" dirty="0">
                <a:solidFill>
                  <a:schemeClr val="tx1"/>
                </a:solidFill>
                <a:latin typeface="メイリオ" pitchFamily="50" charset="-128"/>
                <a:ea typeface="メイリオ" pitchFamily="50" charset="-128"/>
                <a:cs typeface="メイリオ" pitchFamily="50" charset="-128"/>
              </a:rPr>
              <a:t>　</a:t>
            </a:r>
            <a:r>
              <a:rPr lang="en-US" altLang="ja-JP" sz="1600" dirty="0">
                <a:solidFill>
                  <a:schemeClr val="tx1"/>
                </a:solidFill>
                <a:latin typeface="メイリオ" pitchFamily="50" charset="-128"/>
                <a:ea typeface="メイリオ" pitchFamily="50" charset="-128"/>
                <a:cs typeface="メイリオ" pitchFamily="50" charset="-128"/>
              </a:rPr>
              <a:t>URL: </a:t>
            </a:r>
            <a:r>
              <a:rPr lang="en-US" altLang="ja-JP" sz="1600" dirty="0">
                <a:solidFill>
                  <a:schemeClr val="tx1"/>
                </a:solidFill>
                <a:latin typeface="メイリオ" pitchFamily="50" charset="-128"/>
                <a:ea typeface="メイリオ" pitchFamily="50" charset="-128"/>
                <a:cs typeface="メイリオ" pitchFamily="50" charset="-128"/>
                <a:hlinkClick r:id="rId3"/>
              </a:rPr>
              <a:t>https://momiji.hiroshima-u.ac.jp/momiji-top/learning/kyouyou/</a:t>
            </a:r>
            <a:endParaRPr lang="en-US" altLang="ja-JP" sz="1600" dirty="0">
              <a:solidFill>
                <a:schemeClr val="tx1"/>
              </a:solidFill>
              <a:latin typeface="メイリオ" pitchFamily="50" charset="-128"/>
              <a:ea typeface="メイリオ" pitchFamily="50" charset="-128"/>
              <a:cs typeface="メイリオ" pitchFamily="50" charset="-128"/>
            </a:endParaRPr>
          </a:p>
          <a:p>
            <a:pPr>
              <a:spcBef>
                <a:spcPct val="0"/>
              </a:spcBef>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履修登録できず，理由が不明な時は，履修手続期間内に教育推進グループ（教養教育担当）（総合科学部事務棟</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階）へ申し出てください。</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2140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C343D2CF-F5AE-48D2-BC3F-FDA96F075FF3}" type="slidenum">
              <a:rPr kumimoji="0" lang="ja-JP" altLang="en-US" sz="1200">
                <a:solidFill>
                  <a:schemeClr val="tx1"/>
                </a:solidFill>
                <a:latin typeface="メイリオ" pitchFamily="50" charset="-128"/>
                <a:ea typeface="メイリオ" pitchFamily="50" charset="-128"/>
                <a:cs typeface="メイリオ" pitchFamily="50" charset="-128"/>
              </a:rPr>
              <a:pPr/>
              <a:t>2</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17410" name="Rectangle 1026"/>
          <p:cNvSpPr>
            <a:spLocks noGrp="1" noChangeArrowheads="1"/>
          </p:cNvSpPr>
          <p:nvPr>
            <p:ph type="title" idx="4294967295"/>
          </p:nvPr>
        </p:nvSpPr>
        <p:spPr>
          <a:xfrm>
            <a:off x="684213" y="720725"/>
            <a:ext cx="7742237" cy="963613"/>
          </a:xfrm>
        </p:spPr>
        <p:txBody>
          <a:bodyPr anchor="t"/>
          <a:lstStyle/>
          <a:p>
            <a:pPr eaLnBrk="1" hangingPunct="1"/>
            <a:r>
              <a:rPr lang="ja-JP" altLang="en-US" sz="3600" dirty="0">
                <a:latin typeface="メイリオ" pitchFamily="50" charset="-128"/>
                <a:ea typeface="メイリオ" pitchFamily="50" charset="-128"/>
                <a:cs typeface="メイリオ" pitchFamily="50" charset="-128"/>
              </a:rPr>
              <a:t>本日の説明内容</a:t>
            </a:r>
          </a:p>
        </p:txBody>
      </p:sp>
      <p:sp>
        <p:nvSpPr>
          <p:cNvPr id="17411" name="Rectangle 1027"/>
          <p:cNvSpPr>
            <a:spLocks noGrp="1" noChangeArrowheads="1"/>
          </p:cNvSpPr>
          <p:nvPr>
            <p:ph type="body" idx="4294967295"/>
          </p:nvPr>
        </p:nvSpPr>
        <p:spPr>
          <a:xfrm>
            <a:off x="539750" y="1773238"/>
            <a:ext cx="8064500" cy="4319587"/>
          </a:xfrm>
        </p:spPr>
        <p:txBody>
          <a:bodyPr/>
          <a:lstStyle/>
          <a:p>
            <a:pPr eaLnBrk="1" hangingPunct="1">
              <a:lnSpc>
                <a:spcPct val="90000"/>
              </a:lnSpc>
              <a:buNone/>
            </a:pPr>
            <a:r>
              <a:rPr lang="ja-JP" altLang="en-US" sz="3200" dirty="0">
                <a:solidFill>
                  <a:srgbClr val="FF0000"/>
                </a:solidFill>
                <a:latin typeface="メイリオ" pitchFamily="50" charset="-128"/>
                <a:ea typeface="メイリオ" pitchFamily="50" charset="-128"/>
                <a:cs typeface="メイリオ" pitchFamily="50" charset="-128"/>
              </a:rPr>
              <a:t>○ もみじへのアクセスについて</a:t>
            </a:r>
          </a:p>
          <a:p>
            <a:pPr eaLnBrk="1" hangingPunct="1">
              <a:lnSpc>
                <a:spcPct val="90000"/>
              </a:lnSpc>
              <a:buFont typeface="Wingdings" pitchFamily="2" charset="2"/>
              <a:buNone/>
            </a:pPr>
            <a:endParaRPr lang="en-US" altLang="ja-JP" sz="3200" dirty="0">
              <a:latin typeface="メイリオ" pitchFamily="50" charset="-128"/>
              <a:ea typeface="メイリオ" pitchFamily="50" charset="-128"/>
              <a:cs typeface="メイリオ" pitchFamily="50" charset="-128"/>
            </a:endParaRPr>
          </a:p>
          <a:p>
            <a:pPr eaLnBrk="1" hangingPunct="1">
              <a:lnSpc>
                <a:spcPct val="90000"/>
              </a:lnSpc>
              <a:buFont typeface="Wingdings" pitchFamily="2" charset="2"/>
              <a:buNone/>
            </a:pPr>
            <a:r>
              <a:rPr lang="ja-JP" altLang="en-US" sz="3200" dirty="0">
                <a:latin typeface="メイリオ" pitchFamily="50" charset="-128"/>
                <a:ea typeface="メイリオ" pitchFamily="50" charset="-128"/>
                <a:cs typeface="メイリオ" pitchFamily="50" charset="-128"/>
              </a:rPr>
              <a:t>○ 履修登録について</a:t>
            </a:r>
          </a:p>
          <a:p>
            <a:pPr eaLnBrk="1" hangingPunct="1">
              <a:lnSpc>
                <a:spcPct val="90000"/>
              </a:lnSpc>
              <a:buFont typeface="Wingdings" pitchFamily="2" charset="2"/>
              <a:buNone/>
            </a:pPr>
            <a:endParaRPr lang="ja-JP" altLang="en-US" sz="3200" dirty="0">
              <a:latin typeface="メイリオ" pitchFamily="50" charset="-128"/>
              <a:ea typeface="メイリオ" pitchFamily="50" charset="-128"/>
              <a:cs typeface="メイリオ" pitchFamily="50" charset="-128"/>
            </a:endParaRPr>
          </a:p>
        </p:txBody>
      </p:sp>
      <p:sp>
        <p:nvSpPr>
          <p:cNvPr id="17412" name="右矢印 4"/>
          <p:cNvSpPr>
            <a:spLocks noChangeArrowheads="1"/>
          </p:cNvSpPr>
          <p:nvPr/>
        </p:nvSpPr>
        <p:spPr bwMode="auto">
          <a:xfrm rot="10800000">
            <a:off x="7740650" y="1700808"/>
            <a:ext cx="720725" cy="611188"/>
          </a:xfrm>
          <a:prstGeom prst="rightArrow">
            <a:avLst>
              <a:gd name="adj1" fmla="val 50000"/>
              <a:gd name="adj2" fmla="val 49969"/>
            </a:avLst>
          </a:prstGeom>
          <a:solidFill>
            <a:srgbClr val="00B050"/>
          </a:solidFill>
          <a:ln w="9525">
            <a:solidFill>
              <a:schemeClr val="bg2"/>
            </a:solidFill>
            <a:round/>
            <a:headEnd/>
            <a:tailEnd/>
          </a:ln>
        </p:spPr>
        <p:txBody>
          <a:bodyPr>
            <a:spAutoFit/>
          </a:bodyPr>
          <a:lstStyle/>
          <a:p>
            <a:endParaRPr lang="ja-JP" altLang="en-US" dirty="0">
              <a:latin typeface="メイリオ" pitchFamily="50" charset="-128"/>
              <a:ea typeface="メイリオ" pitchFamily="50" charset="-128"/>
              <a:cs typeface="メイリオ"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48" y="1897902"/>
            <a:ext cx="8166880" cy="3763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890933A7-F31F-450E-BB86-2D0EB5F0D4CD}" type="slidenum">
              <a:rPr kumimoji="0" lang="ja-JP" altLang="en-US" sz="1200">
                <a:solidFill>
                  <a:schemeClr val="tx1"/>
                </a:solidFill>
                <a:latin typeface="メイリオ" pitchFamily="50" charset="-128"/>
                <a:ea typeface="メイリオ" pitchFamily="50" charset="-128"/>
                <a:cs typeface="メイリオ" pitchFamily="50" charset="-128"/>
              </a:rPr>
              <a:pPr/>
              <a:t>20</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52226" name="Rectangle 1026"/>
          <p:cNvSpPr>
            <a:spLocks noChangeArrowheads="1"/>
          </p:cNvSpPr>
          <p:nvPr/>
        </p:nvSpPr>
        <p:spPr bwMode="auto">
          <a:xfrm>
            <a:off x="684213" y="720725"/>
            <a:ext cx="7742237"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600" dirty="0">
                <a:solidFill>
                  <a:schemeClr val="tx2"/>
                </a:solidFill>
                <a:latin typeface="メイリオ" pitchFamily="50" charset="-128"/>
                <a:ea typeface="メイリオ" pitchFamily="50" charset="-128"/>
                <a:cs typeface="メイリオ" pitchFamily="50" charset="-128"/>
              </a:rPr>
              <a:t>６</a:t>
            </a:r>
            <a:r>
              <a:rPr lang="en-US" altLang="ja-JP" sz="3600" dirty="0">
                <a:solidFill>
                  <a:schemeClr val="tx2"/>
                </a:solidFill>
                <a:latin typeface="メイリオ" pitchFamily="50" charset="-128"/>
                <a:ea typeface="メイリオ" pitchFamily="50" charset="-128"/>
                <a:cs typeface="メイリオ" pitchFamily="50" charset="-128"/>
              </a:rPr>
              <a:t>. My</a:t>
            </a:r>
            <a:r>
              <a:rPr lang="ja-JP" altLang="en-US" sz="3600" dirty="0">
                <a:solidFill>
                  <a:schemeClr val="tx2"/>
                </a:solidFill>
                <a:latin typeface="メイリオ" pitchFamily="50" charset="-128"/>
                <a:ea typeface="メイリオ" pitchFamily="50" charset="-128"/>
                <a:cs typeface="メイリオ" pitchFamily="50" charset="-128"/>
              </a:rPr>
              <a:t>もみじログアウト</a:t>
            </a:r>
          </a:p>
        </p:txBody>
      </p:sp>
      <p:sp>
        <p:nvSpPr>
          <p:cNvPr id="52227" name="Line 1037"/>
          <p:cNvSpPr>
            <a:spLocks noChangeShapeType="1"/>
          </p:cNvSpPr>
          <p:nvPr/>
        </p:nvSpPr>
        <p:spPr bwMode="auto">
          <a:xfrm flipH="1">
            <a:off x="7524750" y="2060574"/>
            <a:ext cx="784916" cy="684721"/>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52228" name="Line 1037"/>
          <p:cNvSpPr>
            <a:spLocks noChangeShapeType="1"/>
          </p:cNvSpPr>
          <p:nvPr/>
        </p:nvSpPr>
        <p:spPr bwMode="auto">
          <a:xfrm>
            <a:off x="7524750" y="2745296"/>
            <a:ext cx="0" cy="61169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2229" name="Rectangle 11"/>
          <p:cNvSpPr>
            <a:spLocks noChangeArrowheads="1"/>
          </p:cNvSpPr>
          <p:nvPr/>
        </p:nvSpPr>
        <p:spPr bwMode="auto">
          <a:xfrm>
            <a:off x="7165156" y="3484240"/>
            <a:ext cx="1511300"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ログアウト</a:t>
            </a:r>
          </a:p>
        </p:txBody>
      </p:sp>
      <p:sp>
        <p:nvSpPr>
          <p:cNvPr id="52230" name="Text Box 17"/>
          <p:cNvSpPr txBox="1">
            <a:spLocks noChangeArrowheads="1"/>
          </p:cNvSpPr>
          <p:nvPr/>
        </p:nvSpPr>
        <p:spPr bwMode="auto">
          <a:xfrm>
            <a:off x="7093272" y="3770932"/>
            <a:ext cx="172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「ログアウト」</a:t>
            </a:r>
            <a:r>
              <a:rPr lang="ja-JP" altLang="en-US" dirty="0">
                <a:solidFill>
                  <a:schemeClr val="tx1"/>
                </a:solidFill>
                <a:latin typeface="メイリオ" pitchFamily="50" charset="-128"/>
                <a:ea typeface="メイリオ" pitchFamily="50" charset="-128"/>
                <a:cs typeface="メイリオ" pitchFamily="50" charset="-128"/>
              </a:rPr>
              <a:t>を押して下さい。</a:t>
            </a:r>
          </a:p>
        </p:txBody>
      </p:sp>
      <p:sp>
        <p:nvSpPr>
          <p:cNvPr id="52233" name="Rectangle 11"/>
          <p:cNvSpPr>
            <a:spLocks noChangeArrowheads="1"/>
          </p:cNvSpPr>
          <p:nvPr/>
        </p:nvSpPr>
        <p:spPr bwMode="auto">
          <a:xfrm>
            <a:off x="8309666" y="1871369"/>
            <a:ext cx="503237" cy="28733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16" name="正方形/長方形 15"/>
          <p:cNvSpPr/>
          <p:nvPr/>
        </p:nvSpPr>
        <p:spPr bwMode="auto">
          <a:xfrm>
            <a:off x="2771800" y="2852936"/>
            <a:ext cx="792088" cy="128685"/>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36000" tIns="18000" rIns="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ja-JP" sz="600" b="1" i="0" u="none" strike="noStrike" cap="none" normalizeH="0" baseline="0" dirty="0">
                <a:ln>
                  <a:noFill/>
                </a:ln>
                <a:solidFill>
                  <a:schemeClr val="tx1"/>
                </a:solidFill>
                <a:effectLst/>
                <a:latin typeface="Times New Roman" charset="0"/>
                <a:ea typeface="ＭＳ Ｐゴシック" charset="-128"/>
                <a:cs typeface="ＭＳ Ｐゴシック" charset="-128"/>
              </a:rPr>
              <a:t>2016</a:t>
            </a:r>
            <a:r>
              <a:rPr kumimoji="1" lang="ja-JP" altLang="en-US" sz="600" b="1" i="0" u="none" strike="noStrike" cap="none" normalizeH="0" baseline="0" dirty="0">
                <a:ln>
                  <a:noFill/>
                </a:ln>
                <a:solidFill>
                  <a:schemeClr val="tx1"/>
                </a:solidFill>
                <a:effectLst/>
                <a:latin typeface="Times New Roman" charset="0"/>
                <a:ea typeface="ＭＳ Ｐゴシック" charset="-128"/>
                <a:cs typeface="ＭＳ Ｐゴシック" charset="-128"/>
              </a:rPr>
              <a:t>年度 前期</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タイトル 3"/>
          <p:cNvSpPr>
            <a:spLocks noGrp="1"/>
          </p:cNvSpPr>
          <p:nvPr>
            <p:ph type="title"/>
          </p:nvPr>
        </p:nvSpPr>
        <p:spPr/>
        <p:txBody>
          <a:bodyPr/>
          <a:lstStyle/>
          <a:p>
            <a:r>
              <a:rPr lang="ja-JP" altLang="en-US" dirty="0">
                <a:latin typeface="メイリオ" pitchFamily="50" charset="-128"/>
                <a:ea typeface="メイリオ" pitchFamily="50" charset="-128"/>
                <a:cs typeface="メイリオ" pitchFamily="50" charset="-128"/>
              </a:rPr>
              <a:t>まとめ</a:t>
            </a:r>
            <a:r>
              <a:rPr lang="en-US" altLang="ja-JP" sz="2800" dirty="0">
                <a:latin typeface="メイリオ" pitchFamily="50" charset="-128"/>
                <a:ea typeface="メイリオ" pitchFamily="50" charset="-128"/>
                <a:cs typeface="メイリオ" pitchFamily="50" charset="-128"/>
              </a:rPr>
              <a:t>-</a:t>
            </a:r>
            <a:r>
              <a:rPr lang="ja-JP" altLang="en-US" sz="2800" dirty="0">
                <a:latin typeface="メイリオ" pitchFamily="50" charset="-128"/>
                <a:ea typeface="メイリオ" pitchFamily="50" charset="-128"/>
                <a:cs typeface="メイリオ" pitchFamily="50" charset="-128"/>
              </a:rPr>
              <a:t>履修登録の注意点</a:t>
            </a:r>
            <a:r>
              <a:rPr lang="en-US" altLang="ja-JP" sz="2800" dirty="0">
                <a:latin typeface="メイリオ" pitchFamily="50" charset="-128"/>
                <a:ea typeface="メイリオ" pitchFamily="50" charset="-128"/>
                <a:cs typeface="メイリオ" pitchFamily="50" charset="-128"/>
              </a:rPr>
              <a:t>-</a:t>
            </a:r>
            <a:endParaRPr lang="ja-JP" altLang="en-US" sz="2800" dirty="0">
              <a:latin typeface="メイリオ" pitchFamily="50" charset="-128"/>
              <a:ea typeface="メイリオ" pitchFamily="50" charset="-128"/>
              <a:cs typeface="メイリオ" pitchFamily="50" charset="-128"/>
            </a:endParaRPr>
          </a:p>
        </p:txBody>
      </p:sp>
      <p:sp>
        <p:nvSpPr>
          <p:cNvPr id="62466" name="コンテンツ プレースホルダー 4"/>
          <p:cNvSpPr>
            <a:spLocks noGrp="1"/>
          </p:cNvSpPr>
          <p:nvPr>
            <p:ph idx="1"/>
          </p:nvPr>
        </p:nvSpPr>
        <p:spPr>
          <a:xfrm>
            <a:off x="565150" y="1752600"/>
            <a:ext cx="8145463" cy="4895850"/>
          </a:xfrm>
        </p:spPr>
        <p:txBody>
          <a:bodyPr/>
          <a:lstStyle/>
          <a:p>
            <a:r>
              <a:rPr lang="en-US" altLang="ja-JP" sz="2400" dirty="0">
                <a:latin typeface="メイリオ" pitchFamily="50" charset="-128"/>
                <a:ea typeface="メイリオ" pitchFamily="50" charset="-128"/>
                <a:cs typeface="メイリオ" pitchFamily="50" charset="-128"/>
              </a:rPr>
              <a:t>My</a:t>
            </a:r>
            <a:r>
              <a:rPr lang="ja-JP" altLang="en-US" sz="2400" dirty="0">
                <a:latin typeface="メイリオ" pitchFamily="50" charset="-128"/>
                <a:ea typeface="メイリオ" pitchFamily="50" charset="-128"/>
                <a:cs typeface="メイリオ" pitchFamily="50" charset="-128"/>
              </a:rPr>
              <a:t>もみじのログインは「広大</a:t>
            </a:r>
            <a:r>
              <a:rPr lang="en-US" altLang="ja-JP" sz="2400" dirty="0">
                <a:latin typeface="メイリオ" pitchFamily="50" charset="-128"/>
                <a:ea typeface="メイリオ" pitchFamily="50" charset="-128"/>
                <a:cs typeface="メイリオ" pitchFamily="50" charset="-128"/>
              </a:rPr>
              <a:t>ID</a:t>
            </a:r>
            <a:r>
              <a:rPr lang="ja-JP" altLang="en-US" sz="2400" dirty="0">
                <a:latin typeface="メイリオ" pitchFamily="50" charset="-128"/>
                <a:ea typeface="メイリオ" pitchFamily="50" charset="-128"/>
                <a:cs typeface="メイリオ" pitchFamily="50" charset="-128"/>
              </a:rPr>
              <a:t>」と「広大パスワード」が必要</a:t>
            </a:r>
            <a:endParaRPr lang="en-US" altLang="ja-JP" sz="2400" dirty="0">
              <a:latin typeface="メイリオ" pitchFamily="50" charset="-128"/>
              <a:ea typeface="メイリオ" pitchFamily="50" charset="-128"/>
              <a:cs typeface="メイリオ" pitchFamily="50" charset="-128"/>
            </a:endParaRPr>
          </a:p>
          <a:p>
            <a:r>
              <a:rPr lang="ja-JP" altLang="en-US" sz="2400" dirty="0">
                <a:latin typeface="メイリオ" pitchFamily="50" charset="-128"/>
                <a:ea typeface="メイリオ" pitchFamily="50" charset="-128"/>
                <a:cs typeface="メイリオ" pitchFamily="50" charset="-128"/>
              </a:rPr>
              <a:t>第１ターム履修手続期間中は前期に開講されるすべての科目が対象。また，第２ターム履修手続期間中は，原則第</a:t>
            </a:r>
            <a:r>
              <a:rPr lang="en-US" altLang="ja-JP" sz="2400" dirty="0">
                <a:latin typeface="メイリオ" pitchFamily="50" charset="-128"/>
                <a:ea typeface="メイリオ" pitchFamily="50" charset="-128"/>
                <a:cs typeface="メイリオ" pitchFamily="50" charset="-128"/>
              </a:rPr>
              <a:t>2</a:t>
            </a:r>
            <a:r>
              <a:rPr lang="ja-JP" altLang="en-US" sz="2400" dirty="0">
                <a:latin typeface="メイリオ" pitchFamily="50" charset="-128"/>
                <a:ea typeface="メイリオ" pitchFamily="50" charset="-128"/>
                <a:cs typeface="メイリオ" pitchFamily="50" charset="-128"/>
              </a:rPr>
              <a:t>タームから前期末までに開講される</a:t>
            </a:r>
            <a:r>
              <a:rPr lang="ja-JP" altLang="en-US" sz="2400">
                <a:latin typeface="メイリオ" pitchFamily="50" charset="-128"/>
                <a:ea typeface="メイリオ" pitchFamily="50" charset="-128"/>
                <a:cs typeface="メイリオ" pitchFamily="50" charset="-128"/>
              </a:rPr>
              <a:t>科目の修正</a:t>
            </a:r>
            <a:r>
              <a:rPr lang="ja-JP" altLang="en-US" sz="2400" dirty="0">
                <a:latin typeface="メイリオ" pitchFamily="50" charset="-128"/>
                <a:ea typeface="メイリオ" pitchFamily="50" charset="-128"/>
                <a:cs typeface="メイリオ" pitchFamily="50" charset="-128"/>
              </a:rPr>
              <a:t>を行う（後期についても同様） </a:t>
            </a:r>
            <a:endParaRPr lang="en-US" altLang="ja-JP" sz="2400" dirty="0">
              <a:latin typeface="メイリオ" pitchFamily="50" charset="-128"/>
              <a:ea typeface="メイリオ" pitchFamily="50" charset="-128"/>
              <a:cs typeface="メイリオ" pitchFamily="50" charset="-128"/>
            </a:endParaRPr>
          </a:p>
          <a:p>
            <a:r>
              <a:rPr lang="ja-JP" altLang="en-US" sz="2400" dirty="0">
                <a:latin typeface="メイリオ" pitchFamily="50" charset="-128"/>
                <a:ea typeface="メイリオ" pitchFamily="50" charset="-128"/>
                <a:cs typeface="メイリオ" pitchFamily="50" charset="-128"/>
              </a:rPr>
              <a:t>学部・研究科等により，その他の履修手続に関する注意事項が設定されている場合がある</a:t>
            </a:r>
          </a:p>
          <a:p>
            <a:r>
              <a:rPr lang="ja-JP" altLang="en-US" sz="2400" dirty="0">
                <a:latin typeface="メイリオ" pitchFamily="50" charset="-128"/>
                <a:ea typeface="メイリオ" pitchFamily="50" charset="-128"/>
                <a:cs typeface="メイリオ" pitchFamily="50" charset="-128"/>
              </a:rPr>
              <a:t>履修確認・修正期間に必ず登録状況を確認，特に受講者抽選の結果には注意</a:t>
            </a:r>
            <a:endParaRPr lang="en-US" altLang="ja-JP" sz="2400" dirty="0">
              <a:latin typeface="メイリオ" pitchFamily="50" charset="-128"/>
              <a:ea typeface="メイリオ" pitchFamily="50" charset="-128"/>
              <a:cs typeface="メイリオ" pitchFamily="50" charset="-128"/>
            </a:endParaRPr>
          </a:p>
          <a:p>
            <a:pPr marL="0" indent="0">
              <a:buNone/>
            </a:pPr>
            <a:endParaRPr lang="en-US" altLang="ja-JP" sz="2400" dirty="0">
              <a:latin typeface="メイリオ" pitchFamily="50" charset="-128"/>
              <a:ea typeface="メイリオ" pitchFamily="50" charset="-128"/>
              <a:cs typeface="メイリオ" pitchFamily="50" charset="-128"/>
            </a:endParaRPr>
          </a:p>
          <a:p>
            <a:endParaRPr lang="en-US" altLang="ja-JP" sz="2400" dirty="0">
              <a:latin typeface="メイリオ" pitchFamily="50" charset="-128"/>
              <a:ea typeface="メイリオ" pitchFamily="50" charset="-128"/>
              <a:cs typeface="メイリオ" pitchFamily="50" charset="-128"/>
            </a:endParaRPr>
          </a:p>
          <a:p>
            <a:pPr marL="438150" lvl="1" indent="0">
              <a:buFont typeface="Wingdings" pitchFamily="2" charset="2"/>
              <a:buNone/>
            </a:pPr>
            <a:endParaRPr lang="ja-JP" altLang="en-US" sz="2400" dirty="0">
              <a:latin typeface="メイリオ" pitchFamily="50" charset="-128"/>
              <a:ea typeface="メイリオ" pitchFamily="50" charset="-128"/>
              <a:cs typeface="メイリオ" pitchFamily="50" charset="-128"/>
            </a:endParaRPr>
          </a:p>
        </p:txBody>
      </p:sp>
      <p:sp>
        <p:nvSpPr>
          <p:cNvPr id="62467"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496F75D3-B658-4D9A-8485-DEFE0B739904}" type="slidenum">
              <a:rPr kumimoji="0" lang="ja-JP" altLang="en-US" sz="1200">
                <a:solidFill>
                  <a:schemeClr val="tx1"/>
                </a:solidFill>
                <a:latin typeface="メイリオ" pitchFamily="50" charset="-128"/>
                <a:ea typeface="メイリオ" pitchFamily="50" charset="-128"/>
                <a:cs typeface="メイリオ" pitchFamily="50" charset="-128"/>
              </a:rPr>
              <a:pPr/>
              <a:t>21</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33505803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タイトル 3"/>
          <p:cNvSpPr>
            <a:spLocks noGrp="1"/>
          </p:cNvSpPr>
          <p:nvPr>
            <p:ph type="title"/>
          </p:nvPr>
        </p:nvSpPr>
        <p:spPr/>
        <p:txBody>
          <a:bodyPr/>
          <a:lstStyle/>
          <a:p>
            <a:r>
              <a:rPr lang="ja-JP" altLang="en-US" sz="3600" dirty="0">
                <a:latin typeface="メイリオ" pitchFamily="50" charset="-128"/>
                <a:ea typeface="メイリオ" pitchFamily="50" charset="-128"/>
                <a:cs typeface="メイリオ" pitchFamily="50" charset="-128"/>
              </a:rPr>
              <a:t>問い合わせ先</a:t>
            </a:r>
          </a:p>
        </p:txBody>
      </p:sp>
      <p:sp>
        <p:nvSpPr>
          <p:cNvPr id="64514" name="コンテンツ プレースホルダー 4"/>
          <p:cNvSpPr>
            <a:spLocks noGrp="1"/>
          </p:cNvSpPr>
          <p:nvPr>
            <p:ph idx="1"/>
          </p:nvPr>
        </p:nvSpPr>
        <p:spPr>
          <a:xfrm>
            <a:off x="611188" y="1700213"/>
            <a:ext cx="8137525" cy="4465637"/>
          </a:xfrm>
        </p:spPr>
        <p:txBody>
          <a:bodyPr/>
          <a:lstStyle/>
          <a:p>
            <a:pPr marL="0" indent="0">
              <a:buFont typeface="Wingdings" pitchFamily="2" charset="2"/>
              <a:buNone/>
            </a:pPr>
            <a:r>
              <a:rPr lang="ja-JP" altLang="en-US" sz="2800" dirty="0">
                <a:latin typeface="メイリオ" pitchFamily="50" charset="-128"/>
                <a:ea typeface="メイリオ" pitchFamily="50" charset="-128"/>
                <a:cs typeface="メイリオ" pitchFamily="50" charset="-128"/>
              </a:rPr>
              <a:t>履修要件に関する質問</a:t>
            </a:r>
            <a:endParaRPr lang="en-US" altLang="ja-JP" sz="2800" dirty="0">
              <a:latin typeface="メイリオ" pitchFamily="50" charset="-128"/>
              <a:ea typeface="メイリオ" pitchFamily="50" charset="-128"/>
              <a:cs typeface="メイリオ" pitchFamily="50" charset="-128"/>
            </a:endParaRPr>
          </a:p>
          <a:p>
            <a:pPr lvl="1">
              <a:buFont typeface="Wingdings" pitchFamily="2" charset="2"/>
              <a:buChar char="p"/>
            </a:pPr>
            <a:r>
              <a:rPr lang="ja-JP" altLang="en-US" sz="2800" dirty="0">
                <a:latin typeface="メイリオ" pitchFamily="50" charset="-128"/>
                <a:ea typeface="メイリオ" pitchFamily="50" charset="-128"/>
                <a:cs typeface="メイリオ" pitchFamily="50" charset="-128"/>
              </a:rPr>
              <a:t>所属学部・研究科支援室（学生支援担当）</a:t>
            </a:r>
            <a:endParaRPr lang="en-US" altLang="ja-JP" sz="2800" dirty="0">
              <a:latin typeface="メイリオ" pitchFamily="50" charset="-128"/>
              <a:ea typeface="メイリオ" pitchFamily="50" charset="-128"/>
              <a:cs typeface="メイリオ" pitchFamily="50" charset="-128"/>
            </a:endParaRPr>
          </a:p>
          <a:p>
            <a:pPr marL="0" indent="0">
              <a:buFont typeface="Wingdings" pitchFamily="2" charset="2"/>
              <a:buNone/>
            </a:pPr>
            <a:r>
              <a:rPr lang="en-US" altLang="ja-JP" sz="2800" dirty="0">
                <a:latin typeface="メイリオ" pitchFamily="50" charset="-128"/>
                <a:ea typeface="メイリオ" pitchFamily="50" charset="-128"/>
                <a:cs typeface="メイリオ" pitchFamily="50" charset="-128"/>
              </a:rPr>
              <a:t>My</a:t>
            </a:r>
            <a:r>
              <a:rPr lang="ja-JP" altLang="en-US" sz="2800" dirty="0">
                <a:latin typeface="メイリオ" pitchFamily="50" charset="-128"/>
                <a:ea typeface="メイリオ" pitchFamily="50" charset="-128"/>
                <a:cs typeface="メイリオ" pitchFamily="50" charset="-128"/>
              </a:rPr>
              <a:t>もみじから履修登録ができない場合の質問</a:t>
            </a:r>
            <a:endParaRPr lang="en-US" altLang="ja-JP" sz="2800" dirty="0">
              <a:latin typeface="メイリオ" pitchFamily="50" charset="-128"/>
              <a:ea typeface="メイリオ" pitchFamily="50" charset="-128"/>
              <a:cs typeface="メイリオ" pitchFamily="50" charset="-128"/>
            </a:endParaRPr>
          </a:p>
          <a:p>
            <a:pPr lvl="1">
              <a:buFont typeface="Wingdings" pitchFamily="2" charset="2"/>
              <a:buChar char="p"/>
            </a:pPr>
            <a:r>
              <a:rPr lang="ja-JP" altLang="en-US" sz="2800" dirty="0">
                <a:latin typeface="メイリオ" pitchFamily="50" charset="-128"/>
                <a:ea typeface="メイリオ" pitchFamily="50" charset="-128"/>
                <a:cs typeface="メイリオ" pitchFamily="50" charset="-128"/>
              </a:rPr>
              <a:t>教養教育科目：</a:t>
            </a:r>
            <a:endParaRPr lang="en-US" altLang="ja-JP" sz="2800" dirty="0">
              <a:latin typeface="メイリオ" pitchFamily="50" charset="-128"/>
              <a:ea typeface="メイリオ" pitchFamily="50" charset="-128"/>
              <a:cs typeface="メイリオ" pitchFamily="50" charset="-128"/>
            </a:endParaRPr>
          </a:p>
          <a:p>
            <a:pPr marL="908050" lvl="2" indent="0">
              <a:buFont typeface="Wingdings" pitchFamily="2" charset="2"/>
              <a:buNone/>
            </a:pPr>
            <a:r>
              <a:rPr lang="ja-JP" altLang="ja-JP" sz="2500" dirty="0">
                <a:latin typeface="メイリオ" pitchFamily="50" charset="-128"/>
                <a:ea typeface="メイリオ" pitchFamily="50" charset="-128"/>
                <a:cs typeface="メイリオ" pitchFamily="50" charset="-128"/>
              </a:rPr>
              <a:t>　</a:t>
            </a:r>
            <a:r>
              <a:rPr lang="en-US" altLang="ja-JP" sz="2500" dirty="0">
                <a:latin typeface="メイリオ" pitchFamily="50" charset="-128"/>
                <a:ea typeface="メイリオ" pitchFamily="50" charset="-128"/>
                <a:cs typeface="メイリオ" pitchFamily="50" charset="-128"/>
              </a:rPr>
              <a:t>→ </a:t>
            </a:r>
            <a:r>
              <a:rPr lang="ja-JP" altLang="en-US" sz="2500" dirty="0">
                <a:latin typeface="メイリオ" pitchFamily="50" charset="-128"/>
                <a:ea typeface="メイリオ" pitchFamily="50" charset="-128"/>
                <a:cs typeface="メイリオ" pitchFamily="50" charset="-128"/>
              </a:rPr>
              <a:t>教育推進グループ（教養教育担当）</a:t>
            </a:r>
            <a:endParaRPr lang="en-US" altLang="ja-JP" sz="2500" dirty="0">
              <a:latin typeface="メイリオ" pitchFamily="50" charset="-128"/>
              <a:ea typeface="メイリオ" pitchFamily="50" charset="-128"/>
              <a:cs typeface="メイリオ" pitchFamily="50" charset="-128"/>
            </a:endParaRPr>
          </a:p>
          <a:p>
            <a:pPr lvl="1">
              <a:buFont typeface="Wingdings" pitchFamily="2" charset="2"/>
              <a:buChar char="p"/>
            </a:pPr>
            <a:r>
              <a:rPr lang="ja-JP" altLang="en-US" sz="2800" dirty="0">
                <a:latin typeface="メイリオ" pitchFamily="50" charset="-128"/>
                <a:ea typeface="メイリオ" pitchFamily="50" charset="-128"/>
                <a:cs typeface="メイリオ" pitchFamily="50" charset="-128"/>
              </a:rPr>
              <a:t>その他の科目：</a:t>
            </a:r>
            <a:endParaRPr lang="en-US" altLang="ja-JP" sz="2800" dirty="0">
              <a:latin typeface="メイリオ" pitchFamily="50" charset="-128"/>
              <a:ea typeface="メイリオ" pitchFamily="50" charset="-128"/>
              <a:cs typeface="メイリオ" pitchFamily="50" charset="-128"/>
            </a:endParaRPr>
          </a:p>
          <a:p>
            <a:pPr marL="908050" lvl="2" indent="0">
              <a:buFont typeface="Wingdings" pitchFamily="2" charset="2"/>
              <a:buNone/>
            </a:pPr>
            <a:r>
              <a:rPr lang="ja-JP" altLang="ja-JP" sz="2500" dirty="0">
                <a:latin typeface="メイリオ" pitchFamily="50" charset="-128"/>
                <a:ea typeface="メイリオ" pitchFamily="50" charset="-128"/>
                <a:cs typeface="メイリオ" pitchFamily="50" charset="-128"/>
              </a:rPr>
              <a:t>　</a:t>
            </a:r>
            <a:r>
              <a:rPr lang="en-US" altLang="ja-JP" sz="2500" dirty="0">
                <a:latin typeface="メイリオ" pitchFamily="50" charset="-128"/>
                <a:ea typeface="メイリオ" pitchFamily="50" charset="-128"/>
                <a:cs typeface="メイリオ" pitchFamily="50" charset="-128"/>
              </a:rPr>
              <a:t>→</a:t>
            </a:r>
            <a:r>
              <a:rPr lang="ja-JP" altLang="en-US" sz="2500" dirty="0">
                <a:latin typeface="メイリオ" pitchFamily="50" charset="-128"/>
                <a:ea typeface="メイリオ" pitchFamily="50" charset="-128"/>
                <a:cs typeface="メイリオ" pitchFamily="50" charset="-128"/>
              </a:rPr>
              <a:t>開講学部・研究科支援室（学生支援担当）</a:t>
            </a:r>
            <a:endParaRPr lang="en-US" altLang="ja-JP" sz="2500" dirty="0">
              <a:latin typeface="メイリオ" pitchFamily="50" charset="-128"/>
              <a:ea typeface="メイリオ" pitchFamily="50" charset="-128"/>
              <a:cs typeface="メイリオ" pitchFamily="50" charset="-128"/>
            </a:endParaRPr>
          </a:p>
        </p:txBody>
      </p:sp>
      <p:sp>
        <p:nvSpPr>
          <p:cNvPr id="64515"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A4BCA7C4-2F09-4AB9-8734-A9FA54545F62}" type="slidenum">
              <a:rPr kumimoji="0" lang="ja-JP" altLang="en-US" sz="1200">
                <a:solidFill>
                  <a:schemeClr val="tx1"/>
                </a:solidFill>
                <a:latin typeface="メイリオ" pitchFamily="50" charset="-128"/>
                <a:ea typeface="メイリオ" pitchFamily="50" charset="-128"/>
                <a:cs typeface="メイリオ" pitchFamily="50" charset="-128"/>
              </a:rPr>
              <a:pPr/>
              <a:t>22</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タイトル 3"/>
          <p:cNvSpPr>
            <a:spLocks noGrp="1"/>
          </p:cNvSpPr>
          <p:nvPr>
            <p:ph type="title"/>
          </p:nvPr>
        </p:nvSpPr>
        <p:spPr/>
        <p:txBody>
          <a:bodyPr/>
          <a:lstStyle/>
          <a:p>
            <a:r>
              <a:rPr lang="ja-JP" altLang="en-US" sz="3600" dirty="0">
                <a:latin typeface="メイリオ" pitchFamily="50" charset="-128"/>
                <a:ea typeface="メイリオ" pitchFamily="50" charset="-128"/>
                <a:cs typeface="メイリオ" pitchFamily="50" charset="-128"/>
              </a:rPr>
              <a:t>問い合わせ先</a:t>
            </a:r>
          </a:p>
        </p:txBody>
      </p:sp>
      <p:sp>
        <p:nvSpPr>
          <p:cNvPr id="66562" name="コンテンツ プレースホルダー 4"/>
          <p:cNvSpPr>
            <a:spLocks noGrp="1"/>
          </p:cNvSpPr>
          <p:nvPr>
            <p:ph idx="1"/>
          </p:nvPr>
        </p:nvSpPr>
        <p:spPr>
          <a:xfrm>
            <a:off x="387350" y="2060575"/>
            <a:ext cx="8505825" cy="4105275"/>
          </a:xfrm>
        </p:spPr>
        <p:txBody>
          <a:bodyPr/>
          <a:lstStyle/>
          <a:p>
            <a:pPr marL="0" indent="0">
              <a:buFont typeface="Wingdings" pitchFamily="2" charset="2"/>
              <a:buNone/>
            </a:pPr>
            <a:r>
              <a:rPr lang="ja-JP" altLang="en-US" sz="2800" dirty="0">
                <a:latin typeface="メイリオ" pitchFamily="50" charset="-128"/>
                <a:ea typeface="メイリオ" pitchFamily="50" charset="-128"/>
                <a:cs typeface="メイリオ" pitchFamily="50" charset="-128"/>
              </a:rPr>
              <a:t>その他</a:t>
            </a:r>
            <a:r>
              <a:rPr lang="en-US" altLang="ja-JP" sz="2800" dirty="0">
                <a:latin typeface="メイリオ" pitchFamily="50" charset="-128"/>
                <a:ea typeface="メイリオ" pitchFamily="50" charset="-128"/>
                <a:cs typeface="メイリオ" pitchFamily="50" charset="-128"/>
              </a:rPr>
              <a:t>My</a:t>
            </a:r>
            <a:r>
              <a:rPr lang="ja-JP" altLang="en-US" sz="2800" dirty="0">
                <a:latin typeface="メイリオ" pitchFamily="50" charset="-128"/>
                <a:ea typeface="メイリオ" pitchFamily="50" charset="-128"/>
                <a:cs typeface="メイリオ" pitchFamily="50" charset="-128"/>
              </a:rPr>
              <a:t>もみじ利用に関する質問</a:t>
            </a:r>
            <a:endParaRPr lang="en-US" altLang="ja-JP" sz="2800" dirty="0">
              <a:latin typeface="メイリオ" pitchFamily="50" charset="-128"/>
              <a:ea typeface="メイリオ" pitchFamily="50" charset="-128"/>
              <a:cs typeface="メイリオ" pitchFamily="50" charset="-128"/>
            </a:endParaRPr>
          </a:p>
          <a:p>
            <a:pPr marL="0" indent="0">
              <a:buFont typeface="Wingdings" pitchFamily="2" charset="2"/>
              <a:buNone/>
            </a:pPr>
            <a:endParaRPr lang="en-US" altLang="ja-JP" sz="2800" dirty="0">
              <a:latin typeface="メイリオ" pitchFamily="50" charset="-128"/>
              <a:ea typeface="メイリオ" pitchFamily="50" charset="-128"/>
              <a:cs typeface="メイリオ" pitchFamily="50" charset="-128"/>
            </a:endParaRPr>
          </a:p>
          <a:p>
            <a:pPr lvl="1">
              <a:buFont typeface="Wingdings" pitchFamily="2" charset="2"/>
              <a:buChar char="p"/>
            </a:pPr>
            <a:r>
              <a:rPr lang="ja-JP" altLang="en-US" sz="2800" dirty="0">
                <a:latin typeface="メイリオ" pitchFamily="50" charset="-128"/>
                <a:ea typeface="メイリオ" pitchFamily="50" charset="-128"/>
                <a:cs typeface="メイリオ" pitchFamily="50" charset="-128"/>
              </a:rPr>
              <a:t>業務システム問い合わせ窓口</a:t>
            </a:r>
            <a:endParaRPr lang="en-US" altLang="ja-JP" sz="2800" dirty="0">
              <a:latin typeface="メイリオ" pitchFamily="50" charset="-128"/>
              <a:ea typeface="メイリオ" pitchFamily="50" charset="-128"/>
              <a:cs typeface="メイリオ" pitchFamily="50" charset="-128"/>
            </a:endParaRPr>
          </a:p>
          <a:p>
            <a:pPr marL="0" indent="0">
              <a:buFont typeface="Wingdings" pitchFamily="2" charset="2"/>
              <a:buNone/>
            </a:pPr>
            <a:r>
              <a:rPr lang="ja-JP" altLang="en-US" sz="2800" dirty="0">
                <a:latin typeface="メイリオ" pitchFamily="50" charset="-128"/>
                <a:ea typeface="メイリオ" pitchFamily="50" charset="-128"/>
                <a:cs typeface="メイリオ" pitchFamily="50" charset="-128"/>
              </a:rPr>
              <a:t>　　　　</a:t>
            </a:r>
            <a:r>
              <a:rPr lang="en-US" altLang="zh-TW" sz="2800" dirty="0">
                <a:latin typeface="メイリオ" pitchFamily="50" charset="-128"/>
                <a:ea typeface="メイリオ" pitchFamily="50" charset="-128"/>
                <a:cs typeface="メイリオ" pitchFamily="50" charset="-128"/>
              </a:rPr>
              <a:t>082-424-5609 (</a:t>
            </a:r>
            <a:r>
              <a:rPr lang="ja-JP" altLang="en-US" sz="2800" dirty="0">
                <a:latin typeface="メイリオ" pitchFamily="50" charset="-128"/>
                <a:ea typeface="メイリオ" pitchFamily="50" charset="-128"/>
                <a:cs typeface="メイリオ" pitchFamily="50" charset="-128"/>
              </a:rPr>
              <a:t>内線：東広島</a:t>
            </a:r>
            <a:r>
              <a:rPr lang="en-US" altLang="ja-JP" sz="2800" dirty="0">
                <a:latin typeface="メイリオ" pitchFamily="50" charset="-128"/>
                <a:ea typeface="メイリオ" pitchFamily="50" charset="-128"/>
                <a:cs typeface="メイリオ" pitchFamily="50" charset="-128"/>
              </a:rPr>
              <a:t>5609)</a:t>
            </a:r>
          </a:p>
          <a:p>
            <a:pPr marL="0" indent="0">
              <a:buFont typeface="Wingdings" pitchFamily="2" charset="2"/>
              <a:buNone/>
            </a:pPr>
            <a:r>
              <a:rPr lang="ja-JP" altLang="en-US" sz="2800" dirty="0">
                <a:latin typeface="メイリオ" pitchFamily="50" charset="-128"/>
                <a:ea typeface="メイリオ" pitchFamily="50" charset="-128"/>
                <a:cs typeface="メイリオ" pitchFamily="50" charset="-128"/>
              </a:rPr>
              <a:t>　　　　</a:t>
            </a:r>
            <a:r>
              <a:rPr lang="en-US" altLang="ja-JP" sz="2400" dirty="0">
                <a:latin typeface="メイリオ" pitchFamily="50" charset="-128"/>
                <a:ea typeface="メイリオ" pitchFamily="50" charset="-128"/>
                <a:cs typeface="メイリオ" pitchFamily="50" charset="-128"/>
              </a:rPr>
              <a:t>systemhelp@hiroshima-u.ac.jp</a:t>
            </a:r>
            <a:endParaRPr lang="en-US" altLang="zh-TW" sz="2400" dirty="0">
              <a:latin typeface="メイリオ" pitchFamily="50" charset="-128"/>
              <a:ea typeface="メイリオ" pitchFamily="50" charset="-128"/>
              <a:cs typeface="メイリオ" pitchFamily="50" charset="-128"/>
            </a:endParaRPr>
          </a:p>
          <a:p>
            <a:pPr marL="0" indent="0">
              <a:buFont typeface="Wingdings" pitchFamily="2" charset="2"/>
              <a:buNone/>
            </a:pPr>
            <a:r>
              <a:rPr lang="ja-JP" altLang="en-US" sz="2800" dirty="0">
                <a:latin typeface="メイリオ" pitchFamily="50" charset="-128"/>
                <a:ea typeface="メイリオ" pitchFamily="50" charset="-128"/>
                <a:cs typeface="メイリオ" pitchFamily="50" charset="-128"/>
              </a:rPr>
              <a:t>　</a:t>
            </a:r>
            <a:r>
              <a:rPr lang="en-US" altLang="zh-TW" sz="2800" dirty="0">
                <a:latin typeface="メイリオ" pitchFamily="50" charset="-128"/>
                <a:ea typeface="メイリオ" pitchFamily="50" charset="-128"/>
                <a:cs typeface="メイリオ" pitchFamily="50" charset="-128"/>
              </a:rPr>
              <a:t>   </a:t>
            </a:r>
            <a:endParaRPr lang="en-US" altLang="ja-JP" sz="2800" dirty="0">
              <a:latin typeface="メイリオ" pitchFamily="50" charset="-128"/>
              <a:ea typeface="メイリオ" pitchFamily="50" charset="-128"/>
              <a:cs typeface="メイリオ" pitchFamily="50" charset="-128"/>
            </a:endParaRPr>
          </a:p>
          <a:p>
            <a:pPr lvl="1">
              <a:buFont typeface="Wingdings" pitchFamily="2" charset="2"/>
              <a:buNone/>
            </a:pPr>
            <a:endParaRPr lang="ja-JP" altLang="en-US" sz="2400" dirty="0">
              <a:latin typeface="メイリオ" pitchFamily="50" charset="-128"/>
              <a:ea typeface="メイリオ" pitchFamily="50" charset="-128"/>
              <a:cs typeface="メイリオ" pitchFamily="50" charset="-128"/>
            </a:endParaRPr>
          </a:p>
        </p:txBody>
      </p:sp>
      <p:sp>
        <p:nvSpPr>
          <p:cNvPr id="66563"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B3A645F5-2E1A-4005-BFE2-3FA78C9F7F07}" type="slidenum">
              <a:rPr kumimoji="0" lang="ja-JP" altLang="en-US" sz="1200">
                <a:solidFill>
                  <a:schemeClr val="tx1"/>
                </a:solidFill>
                <a:latin typeface="メイリオ" pitchFamily="50" charset="-128"/>
                <a:ea typeface="メイリオ" pitchFamily="50" charset="-128"/>
                <a:cs typeface="メイリオ" pitchFamily="50" charset="-128"/>
              </a:rPr>
              <a:pPr/>
              <a:t>23</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1"/>
          <p:cNvSpPr txBox="1">
            <a:spLocks noChangeArrowheads="1"/>
          </p:cNvSpPr>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9pPr>
          </a:lstStyle>
          <a:p>
            <a:pPr algn="r">
              <a:spcBef>
                <a:spcPct val="0"/>
              </a:spcBef>
            </a:pPr>
            <a:fld id="{D8DB92E5-654B-471F-946A-81120ED6D82E}" type="slidenum">
              <a:rPr lang="en-US" altLang="ja-JP" sz="1200">
                <a:solidFill>
                  <a:srgbClr val="000000"/>
                </a:solidFill>
                <a:latin typeface="メイリオ" pitchFamily="50" charset="-128"/>
                <a:ea typeface="メイリオ" pitchFamily="50" charset="-128"/>
                <a:cs typeface="メイリオ" pitchFamily="50" charset="-128"/>
              </a:rPr>
              <a:pPr algn="r">
                <a:spcBef>
                  <a:spcPct val="0"/>
                </a:spcBef>
              </a:pPr>
              <a:t>3</a:t>
            </a:fld>
            <a:endParaRPr lang="en-US" altLang="ja-JP" sz="1200" dirty="0">
              <a:solidFill>
                <a:srgbClr val="000000"/>
              </a:solidFill>
              <a:latin typeface="メイリオ" pitchFamily="50" charset="-128"/>
              <a:ea typeface="メイリオ" pitchFamily="50" charset="-128"/>
              <a:cs typeface="メイリオ" pitchFamily="50" charset="-128"/>
            </a:endParaRPr>
          </a:p>
        </p:txBody>
      </p:sp>
      <p:sp>
        <p:nvSpPr>
          <p:cNvPr id="12297" name="Rectangle 8"/>
          <p:cNvSpPr>
            <a:spLocks noChangeArrowheads="1"/>
          </p:cNvSpPr>
          <p:nvPr/>
        </p:nvSpPr>
        <p:spPr bwMode="auto">
          <a:xfrm>
            <a:off x="684213" y="764704"/>
            <a:ext cx="9036050"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3600" dirty="0">
                <a:solidFill>
                  <a:schemeClr val="tx1"/>
                </a:solidFill>
                <a:latin typeface="メイリオ" pitchFamily="50" charset="-128"/>
                <a:ea typeface="メイリオ" pitchFamily="50" charset="-128"/>
                <a:cs typeface="メイリオ" pitchFamily="50" charset="-128"/>
              </a:rPr>
              <a:t>もみじへのアクセスについて</a:t>
            </a:r>
            <a:endParaRPr lang="en-US" altLang="ja-JP" sz="3600" dirty="0">
              <a:solidFill>
                <a:schemeClr val="tx1"/>
              </a:solidFill>
              <a:latin typeface="メイリオ" pitchFamily="50" charset="-128"/>
              <a:ea typeface="メイリオ" pitchFamily="50" charset="-128"/>
              <a:cs typeface="メイリオ" pitchFamily="50" charset="-128"/>
            </a:endParaRPr>
          </a:p>
        </p:txBody>
      </p:sp>
      <p:sp>
        <p:nvSpPr>
          <p:cNvPr id="12298" name="Text Box 9"/>
          <p:cNvSpPr txBox="1">
            <a:spLocks noChangeArrowheads="1"/>
          </p:cNvSpPr>
          <p:nvPr/>
        </p:nvSpPr>
        <p:spPr bwMode="auto">
          <a:xfrm>
            <a:off x="4329113" y="1617663"/>
            <a:ext cx="4092575" cy="311150"/>
          </a:xfrm>
          <a:prstGeom prst="rect">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spAutoFit/>
          </a:bodyPr>
          <a:lstStyle>
            <a:lvl1pPr marL="457200" indent="-455613"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cs typeface="ＭＳ Ｐゴシック" charset="0"/>
              </a:defRPr>
            </a:lvl1pPr>
            <a:lvl2pPr marL="742950" indent="-28575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2pPr>
            <a:lvl3pPr marL="11430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3pPr>
            <a:lvl4pPr marL="16002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4pPr>
            <a:lvl5pPr marL="2057400" indent="-2286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5pPr>
            <a:lvl6pPr marL="2514600" indent="-228600" eaLnBrk="0" fontAlgn="base" hangingPunct="0">
              <a:spcBef>
                <a:spcPct val="5000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6pPr>
            <a:lvl7pPr marL="2971800" indent="-228600" eaLnBrk="0" fontAlgn="base" hangingPunct="0">
              <a:spcBef>
                <a:spcPct val="5000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7pPr>
            <a:lvl8pPr marL="3429000" indent="-228600" eaLnBrk="0" fontAlgn="base" hangingPunct="0">
              <a:spcBef>
                <a:spcPct val="5000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8pPr>
            <a:lvl9pPr marL="3886200" indent="-228600" eaLnBrk="0" fontAlgn="base" hangingPunct="0">
              <a:spcBef>
                <a:spcPct val="5000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kumimoji="1" sz="1400">
                <a:solidFill>
                  <a:schemeClr val="accent2"/>
                </a:solidFill>
                <a:latin typeface="Times New Roman" charset="0"/>
                <a:ea typeface="ＭＳ Ｐゴシック" charset="0"/>
              </a:defRPr>
            </a:lvl9pPr>
          </a:lstStyle>
          <a:p>
            <a:pPr eaLnBrk="1" hangingPunct="1">
              <a:spcBef>
                <a:spcPct val="0"/>
              </a:spcBef>
              <a:defRPr/>
            </a:pPr>
            <a:r>
              <a:rPr lang="en-US" altLang="ja-JP" b="1" dirty="0">
                <a:solidFill>
                  <a:srgbClr val="000000"/>
                </a:solidFill>
                <a:latin typeface="メイリオ"/>
                <a:ea typeface="メイリオ"/>
                <a:cs typeface="メイリオ"/>
              </a:rPr>
              <a:t>【</a:t>
            </a:r>
            <a:r>
              <a:rPr lang="en-US" b="1" dirty="0">
                <a:solidFill>
                  <a:srgbClr val="000000"/>
                </a:solidFill>
                <a:latin typeface="メイリオ"/>
                <a:ea typeface="メイリオ"/>
                <a:cs typeface="メイリオ"/>
              </a:rPr>
              <a:t>広島大学公式ウェブサイト</a:t>
            </a:r>
            <a:r>
              <a:rPr lang="en-US" altLang="ja-JP" b="1" dirty="0">
                <a:solidFill>
                  <a:srgbClr val="000000"/>
                </a:solidFill>
                <a:latin typeface="メイリオ"/>
                <a:ea typeface="メイリオ"/>
                <a:cs typeface="メイリオ"/>
              </a:rPr>
              <a:t>】</a:t>
            </a:r>
          </a:p>
        </p:txBody>
      </p:sp>
      <p:sp>
        <p:nvSpPr>
          <p:cNvPr id="14" name="Rectangle 6"/>
          <p:cNvSpPr>
            <a:spLocks noChangeArrowheads="1"/>
          </p:cNvSpPr>
          <p:nvPr/>
        </p:nvSpPr>
        <p:spPr bwMode="auto">
          <a:xfrm>
            <a:off x="4139952" y="3861048"/>
            <a:ext cx="792088" cy="288032"/>
          </a:xfrm>
          <a:prstGeom prst="rect">
            <a:avLst/>
          </a:prstGeom>
          <a:noFill/>
          <a:ln w="381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ja-JP" altLang="en-US" dirty="0">
              <a:latin typeface="メイリオ"/>
              <a:ea typeface="メイリオ"/>
              <a:cs typeface="メイリオ"/>
            </a:endParaRPr>
          </a:p>
        </p:txBody>
      </p:sp>
      <p:sp>
        <p:nvSpPr>
          <p:cNvPr id="16" name="Text Box 2"/>
          <p:cNvSpPr txBox="1">
            <a:spLocks noChangeArrowheads="1"/>
          </p:cNvSpPr>
          <p:nvPr/>
        </p:nvSpPr>
        <p:spPr bwMode="auto">
          <a:xfrm>
            <a:off x="5739061" y="2132856"/>
            <a:ext cx="3118494" cy="4638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9pPr>
          </a:lstStyle>
          <a:p>
            <a:pPr>
              <a:spcBef>
                <a:spcPts val="1500"/>
              </a:spcBef>
            </a:pPr>
            <a:r>
              <a:rPr lang="ja-JP" altLang="en-US" sz="2400" dirty="0">
                <a:solidFill>
                  <a:srgbClr val="000000"/>
                </a:solidFill>
                <a:latin typeface="メイリオ" pitchFamily="50" charset="-128"/>
                <a:ea typeface="メイリオ" pitchFamily="50" charset="-128"/>
                <a:cs typeface="メイリオ" pitchFamily="50" charset="-128"/>
              </a:rPr>
              <a:t>「もみじ」</a:t>
            </a:r>
            <a:r>
              <a:rPr lang="en-US" altLang="en-US" sz="2400" dirty="0">
                <a:solidFill>
                  <a:srgbClr val="000000"/>
                </a:solidFill>
                <a:latin typeface="メイリオ" pitchFamily="50" charset="-128"/>
                <a:ea typeface="メイリオ" pitchFamily="50" charset="-128"/>
                <a:cs typeface="メイリオ" pitchFamily="50" charset="-128"/>
              </a:rPr>
              <a:t>を</a:t>
            </a:r>
            <a:r>
              <a:rPr lang="ja-JP" altLang="en-US" sz="2400" dirty="0">
                <a:solidFill>
                  <a:srgbClr val="000000"/>
                </a:solidFill>
                <a:latin typeface="メイリオ" pitchFamily="50" charset="-128"/>
                <a:ea typeface="メイリオ" pitchFamily="50" charset="-128"/>
                <a:cs typeface="メイリオ" pitchFamily="50" charset="-128"/>
              </a:rPr>
              <a:t>押す</a:t>
            </a:r>
            <a:endParaRPr lang="en-US" altLang="en-US" sz="2400" dirty="0">
              <a:solidFill>
                <a:srgbClr val="000000"/>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684213" y="4581128"/>
            <a:ext cx="7850187" cy="1015663"/>
          </a:xfrm>
          <a:prstGeom prst="rect">
            <a:avLst/>
          </a:prstGeom>
          <a:noFill/>
        </p:spPr>
        <p:txBody>
          <a:bodyPr wrap="square" rtlCol="0">
            <a:spAutoFit/>
          </a:bodyPr>
          <a:lstStyle/>
          <a:p>
            <a:r>
              <a:rPr lang="ja-JP" altLang="en-US" sz="2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もみじへのアクセスは，以下の</a:t>
            </a:r>
            <a:r>
              <a:rPr lang="en-US" altLang="ja-JP" sz="2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URL</a:t>
            </a:r>
            <a:r>
              <a:rPr lang="ja-JP" altLang="en-US" sz="2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からも可能です。</a:t>
            </a:r>
            <a:endParaRPr lang="en-US" altLang="ja-JP" sz="2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hlinkClick r:id="rId3"/>
              </a:rPr>
              <a:t>https://momiji.hiroshima-u.ac.jp</a:t>
            </a:r>
            <a:endParaRPr kumimoji="1"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図 1"/>
          <p:cNvPicPr>
            <a:picLocks noChangeAspect="1" noChangeArrowheads="1"/>
          </p:cNvPicPr>
          <p:nvPr/>
        </p:nvPicPr>
        <p:blipFill>
          <a:blip r:embed="rId4">
            <a:extLst>
              <a:ext uri="{28A0092B-C50C-407E-A947-70E740481C1C}">
                <a14:useLocalDpi xmlns:a14="http://schemas.microsoft.com/office/drawing/2010/main" val="0"/>
              </a:ext>
            </a:extLst>
          </a:blip>
          <a:srcRect l="12082" t="33467" r="21365" b="14313"/>
          <a:stretch>
            <a:fillRect/>
          </a:stretch>
        </p:blipFill>
        <p:spPr bwMode="auto">
          <a:xfrm>
            <a:off x="852488" y="1985279"/>
            <a:ext cx="4506614" cy="25202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Line 11"/>
          <p:cNvSpPr>
            <a:spLocks noChangeShapeType="1"/>
          </p:cNvSpPr>
          <p:nvPr/>
        </p:nvSpPr>
        <p:spPr bwMode="auto">
          <a:xfrm flipV="1">
            <a:off x="4329113" y="2492896"/>
            <a:ext cx="1471215" cy="1656184"/>
          </a:xfrm>
          <a:prstGeom prst="line">
            <a:avLst/>
          </a:prstGeom>
          <a:noFill/>
          <a:ln w="38160">
            <a:solidFill>
              <a:srgbClr val="FF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ja-JP" altLang="en-US" dirty="0">
              <a:latin typeface="メイリオ"/>
              <a:ea typeface="メイリオ"/>
              <a:cs typeface="メイリオ"/>
            </a:endParaRPr>
          </a:p>
        </p:txBody>
      </p:sp>
    </p:spTree>
    <p:extLst>
      <p:ext uri="{BB962C8B-B14F-4D97-AF65-F5344CB8AC3E}">
        <p14:creationId xmlns:p14="http://schemas.microsoft.com/office/powerpoint/2010/main" val="20396059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C343D2CF-F5AE-48D2-BC3F-FDA96F075FF3}" type="slidenum">
              <a:rPr kumimoji="0" lang="ja-JP" altLang="en-US" sz="1200">
                <a:solidFill>
                  <a:schemeClr val="tx1"/>
                </a:solidFill>
                <a:latin typeface="メイリオ" pitchFamily="50" charset="-128"/>
                <a:ea typeface="メイリオ" pitchFamily="50" charset="-128"/>
                <a:cs typeface="メイリオ" pitchFamily="50" charset="-128"/>
              </a:rPr>
              <a:pPr/>
              <a:t>4</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17410" name="Rectangle 1026"/>
          <p:cNvSpPr>
            <a:spLocks noGrp="1" noChangeArrowheads="1"/>
          </p:cNvSpPr>
          <p:nvPr>
            <p:ph type="title" idx="4294967295"/>
          </p:nvPr>
        </p:nvSpPr>
        <p:spPr>
          <a:xfrm>
            <a:off x="684213" y="720725"/>
            <a:ext cx="7742237" cy="963613"/>
          </a:xfrm>
        </p:spPr>
        <p:txBody>
          <a:bodyPr anchor="t"/>
          <a:lstStyle/>
          <a:p>
            <a:pPr eaLnBrk="1" hangingPunct="1"/>
            <a:r>
              <a:rPr lang="ja-JP" altLang="en-US" sz="3600" dirty="0">
                <a:latin typeface="メイリオ" pitchFamily="50" charset="-128"/>
                <a:ea typeface="メイリオ" pitchFamily="50" charset="-128"/>
                <a:cs typeface="メイリオ" pitchFamily="50" charset="-128"/>
              </a:rPr>
              <a:t>本日の説明内容</a:t>
            </a:r>
          </a:p>
        </p:txBody>
      </p:sp>
      <p:sp>
        <p:nvSpPr>
          <p:cNvPr id="17411" name="Rectangle 1027"/>
          <p:cNvSpPr>
            <a:spLocks noGrp="1" noChangeArrowheads="1"/>
          </p:cNvSpPr>
          <p:nvPr>
            <p:ph type="body" idx="4294967295"/>
          </p:nvPr>
        </p:nvSpPr>
        <p:spPr>
          <a:xfrm>
            <a:off x="539750" y="1773238"/>
            <a:ext cx="8064500" cy="4319587"/>
          </a:xfrm>
        </p:spPr>
        <p:txBody>
          <a:bodyPr/>
          <a:lstStyle/>
          <a:p>
            <a:pPr eaLnBrk="1" hangingPunct="1">
              <a:lnSpc>
                <a:spcPct val="90000"/>
              </a:lnSpc>
              <a:buNone/>
            </a:pPr>
            <a:r>
              <a:rPr lang="ja-JP" altLang="en-US" sz="3200" dirty="0">
                <a:latin typeface="メイリオ" pitchFamily="50" charset="-128"/>
                <a:ea typeface="メイリオ" pitchFamily="50" charset="-128"/>
                <a:cs typeface="メイリオ" pitchFamily="50" charset="-128"/>
              </a:rPr>
              <a:t>○ もみじへのアクセスについて</a:t>
            </a:r>
          </a:p>
          <a:p>
            <a:pPr eaLnBrk="1" hangingPunct="1">
              <a:lnSpc>
                <a:spcPct val="90000"/>
              </a:lnSpc>
              <a:buFont typeface="Wingdings" pitchFamily="2" charset="2"/>
              <a:buNone/>
            </a:pPr>
            <a:endParaRPr lang="en-US" altLang="ja-JP" sz="3200" dirty="0">
              <a:latin typeface="メイリオ" pitchFamily="50" charset="-128"/>
              <a:ea typeface="メイリオ" pitchFamily="50" charset="-128"/>
              <a:cs typeface="メイリオ" pitchFamily="50" charset="-128"/>
            </a:endParaRPr>
          </a:p>
          <a:p>
            <a:pPr eaLnBrk="1" hangingPunct="1">
              <a:lnSpc>
                <a:spcPct val="90000"/>
              </a:lnSpc>
              <a:buFont typeface="Wingdings" pitchFamily="2" charset="2"/>
              <a:buNone/>
            </a:pPr>
            <a:r>
              <a:rPr lang="ja-JP" altLang="en-US" sz="3200" dirty="0">
                <a:solidFill>
                  <a:srgbClr val="FF0000"/>
                </a:solidFill>
                <a:latin typeface="メイリオ" pitchFamily="50" charset="-128"/>
                <a:ea typeface="メイリオ" pitchFamily="50" charset="-128"/>
                <a:cs typeface="メイリオ" pitchFamily="50" charset="-128"/>
              </a:rPr>
              <a:t>○ 履修登録について</a:t>
            </a:r>
          </a:p>
          <a:p>
            <a:pPr eaLnBrk="1" hangingPunct="1">
              <a:lnSpc>
                <a:spcPct val="90000"/>
              </a:lnSpc>
              <a:buFont typeface="Wingdings" pitchFamily="2" charset="2"/>
              <a:buNone/>
            </a:pPr>
            <a:endParaRPr lang="ja-JP" altLang="en-US" sz="3200" dirty="0">
              <a:latin typeface="メイリオ" pitchFamily="50" charset="-128"/>
              <a:ea typeface="メイリオ" pitchFamily="50" charset="-128"/>
              <a:cs typeface="メイリオ" pitchFamily="50" charset="-128"/>
            </a:endParaRPr>
          </a:p>
        </p:txBody>
      </p:sp>
      <p:sp>
        <p:nvSpPr>
          <p:cNvPr id="17412" name="右矢印 4"/>
          <p:cNvSpPr>
            <a:spLocks noChangeArrowheads="1"/>
          </p:cNvSpPr>
          <p:nvPr/>
        </p:nvSpPr>
        <p:spPr bwMode="auto">
          <a:xfrm rot="10800000">
            <a:off x="7740650" y="2817812"/>
            <a:ext cx="720725" cy="611188"/>
          </a:xfrm>
          <a:prstGeom prst="rightArrow">
            <a:avLst>
              <a:gd name="adj1" fmla="val 50000"/>
              <a:gd name="adj2" fmla="val 49969"/>
            </a:avLst>
          </a:prstGeom>
          <a:solidFill>
            <a:srgbClr val="00B050"/>
          </a:solidFill>
          <a:ln w="9525">
            <a:solidFill>
              <a:schemeClr val="bg2"/>
            </a:solidFill>
            <a:round/>
            <a:headEnd/>
            <a:tailEnd/>
          </a:ln>
        </p:spPr>
        <p:txBody>
          <a:bodyPr>
            <a:spAutoFit/>
          </a:bodyPr>
          <a:lstStyle/>
          <a:p>
            <a:endParaRPr lang="ja-JP" altLang="en-US"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0476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1"/>
          <p:cNvSpPr txBox="1">
            <a:spLocks noChangeArrowheads="1"/>
          </p:cNvSpPr>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1400">
                <a:solidFill>
                  <a:schemeClr val="accent2"/>
                </a:solidFill>
                <a:latin typeface="Times New Roman" pitchFamily="18" charset="0"/>
                <a:ea typeface="ＭＳ Ｐゴシック" pitchFamily="50" charset="-128"/>
              </a:defRPr>
            </a:lvl9pPr>
          </a:lstStyle>
          <a:p>
            <a:pPr algn="r">
              <a:spcBef>
                <a:spcPct val="0"/>
              </a:spcBef>
            </a:pPr>
            <a:fld id="{E3EBFB15-DB10-4422-A800-ABC014C03812}" type="slidenum">
              <a:rPr lang="en-US" altLang="ja-JP" sz="1200">
                <a:solidFill>
                  <a:srgbClr val="000000"/>
                </a:solidFill>
                <a:latin typeface="Verdana" pitchFamily="34" charset="0"/>
              </a:rPr>
              <a:pPr algn="r">
                <a:spcBef>
                  <a:spcPct val="0"/>
                </a:spcBef>
              </a:pPr>
              <a:t>5</a:t>
            </a:fld>
            <a:endParaRPr lang="en-US" altLang="ja-JP" sz="1200" dirty="0">
              <a:solidFill>
                <a:srgbClr val="000000"/>
              </a:solidFill>
              <a:latin typeface="Verdana" pitchFamily="34" charset="0"/>
            </a:endParaRPr>
          </a:p>
        </p:txBody>
      </p:sp>
      <p:sp>
        <p:nvSpPr>
          <p:cNvPr id="29699" name="Rectangle 1026"/>
          <p:cNvSpPr>
            <a:spLocks noChangeArrowheads="1"/>
          </p:cNvSpPr>
          <p:nvPr/>
        </p:nvSpPr>
        <p:spPr bwMode="auto">
          <a:xfrm>
            <a:off x="412750" y="188640"/>
            <a:ext cx="8318500"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１</a:t>
            </a:r>
            <a:r>
              <a:rPr lang="en-US" altLang="ja-JP" sz="3200" dirty="0">
                <a:solidFill>
                  <a:schemeClr val="tx2"/>
                </a:solidFill>
                <a:latin typeface="メイリオ" pitchFamily="50" charset="-128"/>
                <a:ea typeface="メイリオ" pitchFamily="50" charset="-128"/>
                <a:cs typeface="メイリオ" pitchFamily="50" charset="-128"/>
              </a:rPr>
              <a:t>. My</a:t>
            </a:r>
            <a:r>
              <a:rPr lang="ja-JP" altLang="en-US" sz="3200" dirty="0">
                <a:solidFill>
                  <a:schemeClr val="tx2"/>
                </a:solidFill>
                <a:latin typeface="メイリオ" pitchFamily="50" charset="-128"/>
                <a:ea typeface="メイリオ" pitchFamily="50" charset="-128"/>
                <a:cs typeface="メイリオ" pitchFamily="50" charset="-128"/>
              </a:rPr>
              <a:t>もみじログイン</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6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en-US" altLang="ja-JP" sz="2400" dirty="0" err="1">
                <a:solidFill>
                  <a:srgbClr val="000000"/>
                </a:solidFill>
                <a:latin typeface="メイリオ" pitchFamily="50" charset="-128"/>
                <a:ea typeface="メイリオ" pitchFamily="50" charset="-128"/>
                <a:cs typeface="メイリオ" pitchFamily="50" charset="-128"/>
              </a:rPr>
              <a:t>もみじTop</a:t>
            </a:r>
            <a:r>
              <a:rPr lang="en-US" altLang="ja-JP" sz="2400" dirty="0">
                <a:solidFill>
                  <a:srgbClr val="000000"/>
                </a:solidFill>
                <a:latin typeface="メイリオ" pitchFamily="50" charset="-128"/>
                <a:ea typeface="メイリオ" pitchFamily="50" charset="-128"/>
                <a:cs typeface="メイリオ" pitchFamily="50" charset="-128"/>
              </a:rPr>
              <a:t>-</a:t>
            </a:r>
            <a:r>
              <a:rPr lang="ja-JP" altLang="en-US" sz="2400" dirty="0">
                <a:solidFill>
                  <a:srgbClr val="000000"/>
                </a:solidFill>
                <a:latin typeface="メイリオ" pitchFamily="50" charset="-128"/>
                <a:ea typeface="メイリオ" pitchFamily="50" charset="-128"/>
                <a:cs typeface="メイリオ" pitchFamily="50" charset="-128"/>
              </a:rPr>
              <a:t>　</a:t>
            </a:r>
            <a:endParaRPr lang="en-US" altLang="ja-JP" sz="2400" dirty="0">
              <a:solidFill>
                <a:srgbClr val="000000"/>
              </a:solidFill>
              <a:latin typeface="メイリオ" pitchFamily="50" charset="-128"/>
              <a:ea typeface="メイリオ" pitchFamily="50" charset="-128"/>
              <a:cs typeface="メイリオ" pitchFamily="50" charset="-128"/>
            </a:endParaRPr>
          </a:p>
          <a:p>
            <a:pPr>
              <a:spcBef>
                <a:spcPct val="0"/>
              </a:spcBef>
            </a:pPr>
            <a:r>
              <a:rPr lang="ja-JP" altLang="en-US" sz="2400" dirty="0">
                <a:solidFill>
                  <a:srgbClr val="000000"/>
                </a:solidFill>
                <a:latin typeface="メイリオ" pitchFamily="50" charset="-128"/>
                <a:ea typeface="メイリオ" pitchFamily="50" charset="-128"/>
                <a:cs typeface="メイリオ" pitchFamily="50" charset="-128"/>
              </a:rPr>
              <a:t>　　　　</a:t>
            </a:r>
            <a:r>
              <a:rPr lang="en-US" altLang="ja-JP" sz="1800" u="sng" dirty="0">
                <a:solidFill>
                  <a:srgbClr val="000000"/>
                </a:solidFill>
                <a:latin typeface="メイリオ" pitchFamily="50" charset="-128"/>
                <a:ea typeface="メイリオ" pitchFamily="50" charset="-128"/>
                <a:cs typeface="メイリオ" pitchFamily="50" charset="-128"/>
              </a:rPr>
              <a:t>※</a:t>
            </a:r>
            <a:r>
              <a:rPr lang="ja-JP" altLang="en-US" sz="1800" u="sng" dirty="0">
                <a:solidFill>
                  <a:srgbClr val="000000"/>
                </a:solidFill>
                <a:latin typeface="メイリオ" pitchFamily="50" charset="-128"/>
                <a:ea typeface="メイリオ" pitchFamily="50" charset="-128"/>
                <a:cs typeface="メイリオ" pitchFamily="50" charset="-128"/>
              </a:rPr>
              <a:t>スマートフォンを使用した場合，画面イメージが異なります。</a:t>
            </a:r>
            <a:endParaRPr lang="en-US" altLang="ja-JP" sz="1800" b="1" u="sng" dirty="0">
              <a:solidFill>
                <a:srgbClr val="000000"/>
              </a:solidFill>
              <a:latin typeface="メイリオ" pitchFamily="50" charset="-128"/>
              <a:ea typeface="メイリオ" pitchFamily="50" charset="-128"/>
              <a:cs typeface="メイリオ" pitchFamily="50" charset="-128"/>
            </a:endParaRPr>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033" r="6873"/>
          <a:stretch/>
        </p:blipFill>
        <p:spPr bwMode="auto">
          <a:xfrm>
            <a:off x="1384014" y="1834343"/>
            <a:ext cx="6375972" cy="416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86608"/>
            <a:ext cx="9155991" cy="3659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6"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5CE3019B-0777-4EE7-813D-2EE03306DBF5}" type="slidenum">
              <a:rPr kumimoji="0" lang="ja-JP" altLang="en-US" sz="1200">
                <a:solidFill>
                  <a:schemeClr val="tx1"/>
                </a:solidFill>
                <a:latin typeface="Verdana" pitchFamily="34" charset="0"/>
              </a:rPr>
              <a:pPr/>
              <a:t>6</a:t>
            </a:fld>
            <a:endParaRPr kumimoji="0" lang="en-US" altLang="ja-JP" sz="1200" dirty="0">
              <a:solidFill>
                <a:schemeClr val="tx1"/>
              </a:solidFill>
              <a:latin typeface="Verdana" pitchFamily="34" charset="0"/>
            </a:endParaRPr>
          </a:p>
        </p:txBody>
      </p:sp>
      <p:sp>
        <p:nvSpPr>
          <p:cNvPr id="31747" name="Rectangle 11"/>
          <p:cNvSpPr>
            <a:spLocks noChangeArrowheads="1"/>
          </p:cNvSpPr>
          <p:nvPr/>
        </p:nvSpPr>
        <p:spPr bwMode="auto">
          <a:xfrm>
            <a:off x="3563938" y="2349500"/>
            <a:ext cx="2808287" cy="6477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p>
        </p:txBody>
      </p:sp>
      <p:sp>
        <p:nvSpPr>
          <p:cNvPr id="31748" name="Text Box 17"/>
          <p:cNvSpPr txBox="1">
            <a:spLocks noChangeArrowheads="1"/>
          </p:cNvSpPr>
          <p:nvPr/>
        </p:nvSpPr>
        <p:spPr bwMode="auto">
          <a:xfrm>
            <a:off x="3491880" y="3716338"/>
            <a:ext cx="5472609" cy="1384995"/>
          </a:xfrm>
          <a:prstGeom prst="rect">
            <a:avLst/>
          </a:prstGeom>
          <a:solidFill>
            <a:srgbClr val="FFFF99"/>
          </a:solidFill>
          <a:ln w="9525">
            <a:solidFill>
              <a:schemeClr val="bg2"/>
            </a:solidFill>
            <a:miter lim="800000"/>
            <a:headEnd/>
            <a:tailEnd/>
          </a:ln>
        </p:spPr>
        <p:txBody>
          <a:bodyPr wrap="square">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r>
              <a:rPr lang="ja-JP" altLang="en-US" b="1" dirty="0">
                <a:solidFill>
                  <a:schemeClr val="tx1"/>
                </a:solidFill>
                <a:latin typeface="メイリオ" pitchFamily="50" charset="-128"/>
                <a:ea typeface="メイリオ" pitchFamily="50" charset="-128"/>
                <a:cs typeface="メイリオ" pitchFamily="50" charset="-128"/>
              </a:rPr>
              <a:t>広大</a:t>
            </a:r>
            <a:r>
              <a:rPr lang="en-US" altLang="ja-JP" b="1" dirty="0">
                <a:solidFill>
                  <a:schemeClr val="tx1"/>
                </a:solidFill>
                <a:latin typeface="メイリオ" pitchFamily="50" charset="-128"/>
                <a:ea typeface="メイリオ" pitchFamily="50" charset="-128"/>
                <a:cs typeface="メイリオ" pitchFamily="50" charset="-128"/>
              </a:rPr>
              <a:t>ID</a:t>
            </a:r>
            <a:r>
              <a:rPr lang="ja-JP" altLang="en-US" b="1" dirty="0">
                <a:solidFill>
                  <a:schemeClr val="tx1"/>
                </a:solidFill>
                <a:latin typeface="メイリオ" pitchFamily="50" charset="-128"/>
                <a:ea typeface="メイリオ" pitchFamily="50" charset="-128"/>
                <a:cs typeface="メイリオ" pitchFamily="50" charset="-128"/>
              </a:rPr>
              <a:t>：</a:t>
            </a:r>
            <a:r>
              <a:rPr lang="en-US" altLang="ja-JP" b="1" dirty="0">
                <a:solidFill>
                  <a:schemeClr val="tx1"/>
                </a:solidFill>
                <a:latin typeface="メイリオ" pitchFamily="50" charset="-128"/>
                <a:ea typeface="メイリオ" pitchFamily="50" charset="-128"/>
                <a:cs typeface="メイリオ" pitchFamily="50" charset="-128"/>
              </a:rPr>
              <a:t>B999999 </a:t>
            </a:r>
            <a:r>
              <a:rPr lang="ja-JP" altLang="en-US" b="1" dirty="0">
                <a:solidFill>
                  <a:schemeClr val="tx1"/>
                </a:solidFill>
                <a:latin typeface="メイリオ" pitchFamily="50" charset="-128"/>
                <a:ea typeface="メイリオ" pitchFamily="50" charset="-128"/>
                <a:cs typeface="メイリオ" pitchFamily="50" charset="-128"/>
              </a:rPr>
              <a:t>（</a:t>
            </a:r>
            <a:r>
              <a:rPr lang="en-US" altLang="ja-JP" b="1" dirty="0">
                <a:solidFill>
                  <a:schemeClr val="tx1"/>
                </a:solidFill>
                <a:latin typeface="メイリオ" pitchFamily="50" charset="-128"/>
                <a:ea typeface="メイリオ" pitchFamily="50" charset="-128"/>
                <a:cs typeface="メイリオ" pitchFamily="50" charset="-128"/>
              </a:rPr>
              <a:t>B</a:t>
            </a:r>
            <a:r>
              <a:rPr lang="ja-JP" altLang="en-US" b="1" dirty="0">
                <a:solidFill>
                  <a:schemeClr val="tx1"/>
                </a:solidFill>
                <a:latin typeface="メイリオ" pitchFamily="50" charset="-128"/>
                <a:ea typeface="メイリオ" pitchFamily="50" charset="-128"/>
                <a:cs typeface="メイリオ" pitchFamily="50" charset="-128"/>
              </a:rPr>
              <a:t>は大文字）</a:t>
            </a:r>
          </a:p>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広大パスワード：********</a:t>
            </a:r>
          </a:p>
          <a:p>
            <a:pPr>
              <a:spcBef>
                <a:spcPct val="0"/>
              </a:spcBef>
            </a:pPr>
            <a:r>
              <a:rPr lang="ja-JP" altLang="en-US" b="1" dirty="0">
                <a:solidFill>
                  <a:schemeClr val="tx1"/>
                </a:solidFill>
                <a:latin typeface="メイリオ" pitchFamily="50" charset="-128"/>
                <a:ea typeface="メイリオ" pitchFamily="50" charset="-128"/>
                <a:cs typeface="メイリオ" pitchFamily="50" charset="-128"/>
              </a:rPr>
              <a:t>を入力して「</a:t>
            </a:r>
            <a:r>
              <a:rPr lang="en-US" altLang="ja-JP" b="1" dirty="0">
                <a:solidFill>
                  <a:schemeClr val="tx1"/>
                </a:solidFill>
                <a:latin typeface="メイリオ" pitchFamily="50" charset="-128"/>
                <a:ea typeface="メイリオ" pitchFamily="50" charset="-128"/>
                <a:cs typeface="メイリオ" pitchFamily="50" charset="-128"/>
              </a:rPr>
              <a:t>My</a:t>
            </a:r>
            <a:r>
              <a:rPr lang="ja-JP" altLang="en-US" b="1" dirty="0">
                <a:solidFill>
                  <a:schemeClr val="tx1"/>
                </a:solidFill>
                <a:latin typeface="メイリオ" pitchFamily="50" charset="-128"/>
                <a:ea typeface="メイリオ" pitchFamily="50" charset="-128"/>
                <a:cs typeface="メイリオ" pitchFamily="50" charset="-128"/>
              </a:rPr>
              <a:t>もみじへログイン」を押してください</a:t>
            </a:r>
            <a:endParaRPr lang="en-US" altLang="ja-JP" b="1"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b="1" dirty="0">
                <a:solidFill>
                  <a:schemeClr val="tx1"/>
                </a:solidFill>
                <a:latin typeface="メイリオ" pitchFamily="50" charset="-128"/>
                <a:ea typeface="メイリオ" pitchFamily="50" charset="-128"/>
                <a:cs typeface="メイリオ" pitchFamily="50" charset="-128"/>
              </a:rPr>
              <a:t>※</a:t>
            </a:r>
            <a:r>
              <a:rPr lang="ja-JP" altLang="en-US" b="1" dirty="0">
                <a:solidFill>
                  <a:schemeClr val="tx1"/>
                </a:solidFill>
                <a:latin typeface="メイリオ" pitchFamily="50" charset="-128"/>
                <a:ea typeface="メイリオ" pitchFamily="50" charset="-128"/>
                <a:cs typeface="メイリオ" pitchFamily="50" charset="-128"/>
              </a:rPr>
              <a:t>広大ＩＤ、広大パスワード共に英字の大文字・小文字に注意してください。</a:t>
            </a:r>
          </a:p>
          <a:p>
            <a:pPr>
              <a:spcBef>
                <a:spcPct val="0"/>
              </a:spcBef>
            </a:pPr>
            <a:endParaRPr lang="ja-JP" altLang="en-US" b="1" dirty="0">
              <a:solidFill>
                <a:schemeClr val="tx1"/>
              </a:solidFill>
              <a:latin typeface="メイリオ" pitchFamily="50" charset="-128"/>
              <a:ea typeface="メイリオ" pitchFamily="50" charset="-128"/>
              <a:cs typeface="メイリオ" pitchFamily="50" charset="-128"/>
            </a:endParaRPr>
          </a:p>
        </p:txBody>
      </p:sp>
      <p:sp>
        <p:nvSpPr>
          <p:cNvPr id="31750" name="Line 1037"/>
          <p:cNvSpPr>
            <a:spLocks noChangeShapeType="1"/>
          </p:cNvSpPr>
          <p:nvPr/>
        </p:nvSpPr>
        <p:spPr bwMode="auto">
          <a:xfrm>
            <a:off x="5003800" y="3068638"/>
            <a:ext cx="358775" cy="576262"/>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sp>
        <p:nvSpPr>
          <p:cNvPr id="31751" name="Rectangle 1026"/>
          <p:cNvSpPr>
            <a:spLocks noChangeArrowheads="1"/>
          </p:cNvSpPr>
          <p:nvPr/>
        </p:nvSpPr>
        <p:spPr bwMode="auto">
          <a:xfrm>
            <a:off x="684213" y="403225"/>
            <a:ext cx="83185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１</a:t>
            </a:r>
            <a:r>
              <a:rPr lang="en-US" altLang="ja-JP" sz="3200" dirty="0">
                <a:solidFill>
                  <a:schemeClr val="tx2"/>
                </a:solidFill>
                <a:latin typeface="メイリオ" pitchFamily="50" charset="-128"/>
                <a:ea typeface="メイリオ" pitchFamily="50" charset="-128"/>
                <a:cs typeface="メイリオ" pitchFamily="50" charset="-128"/>
              </a:rPr>
              <a:t>. My</a:t>
            </a:r>
            <a:r>
              <a:rPr lang="ja-JP" altLang="en-US" sz="3200" dirty="0">
                <a:solidFill>
                  <a:schemeClr val="tx2"/>
                </a:solidFill>
                <a:latin typeface="メイリオ" pitchFamily="50" charset="-128"/>
                <a:ea typeface="メイリオ" pitchFamily="50" charset="-128"/>
                <a:cs typeface="メイリオ" pitchFamily="50" charset="-128"/>
              </a:rPr>
              <a:t>もみじログイン</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6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en-US" altLang="ja-JP" sz="2400" dirty="0">
                <a:solidFill>
                  <a:srgbClr val="000000"/>
                </a:solidFill>
                <a:latin typeface="メイリオ" pitchFamily="50" charset="-128"/>
                <a:ea typeface="メイリオ" pitchFamily="50" charset="-128"/>
                <a:cs typeface="メイリオ" pitchFamily="50" charset="-128"/>
              </a:rPr>
              <a:t>もみじTop-</a:t>
            </a:r>
            <a:endParaRPr lang="en-US" altLang="ja-JP" sz="2400" b="1" dirty="0">
              <a:solidFill>
                <a:srgbClr val="000000"/>
              </a:solidFill>
              <a:latin typeface="メイリオ" pitchFamily="50" charset="-128"/>
              <a:ea typeface="メイリオ" pitchFamily="50" charset="-128"/>
              <a:cs typeface="メイリオ"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3ACACC4D-5758-484C-A997-E1AF768D38F4}" type="slidenum">
              <a:rPr kumimoji="0" lang="ja-JP" altLang="en-US" sz="1200">
                <a:solidFill>
                  <a:schemeClr val="tx1"/>
                </a:solidFill>
                <a:latin typeface="メイリオ" pitchFamily="50" charset="-128"/>
                <a:ea typeface="メイリオ" pitchFamily="50" charset="-128"/>
                <a:cs typeface="メイリオ" pitchFamily="50" charset="-128"/>
              </a:rPr>
              <a:pPr/>
              <a:t>7</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3796" name="Rectangle 1026"/>
          <p:cNvSpPr>
            <a:spLocks noChangeArrowheads="1"/>
          </p:cNvSpPr>
          <p:nvPr/>
        </p:nvSpPr>
        <p:spPr bwMode="auto">
          <a:xfrm>
            <a:off x="684213" y="404812"/>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zh-TW" altLang="en-US" sz="3200" dirty="0">
                <a:solidFill>
                  <a:schemeClr val="tx2"/>
                </a:solidFill>
                <a:latin typeface="メイリオ" pitchFamily="50" charset="-128"/>
                <a:ea typeface="メイリオ" pitchFamily="50" charset="-128"/>
                <a:cs typeface="メイリオ" pitchFamily="50" charset="-128"/>
              </a:rPr>
              <a:t>２</a:t>
            </a:r>
            <a:r>
              <a:rPr lang="en-US" altLang="zh-TW" sz="3200" dirty="0">
                <a:solidFill>
                  <a:schemeClr val="tx2"/>
                </a:solidFill>
                <a:latin typeface="メイリオ" pitchFamily="50" charset="-128"/>
                <a:ea typeface="メイリオ" pitchFamily="50" charset="-128"/>
                <a:cs typeface="メイリオ" pitchFamily="50" charset="-128"/>
              </a:rPr>
              <a:t>. </a:t>
            </a:r>
            <a:r>
              <a:rPr lang="zh-TW" altLang="en-US" sz="3200" dirty="0">
                <a:solidFill>
                  <a:schemeClr val="tx2"/>
                </a:solidFill>
                <a:latin typeface="メイリオ" pitchFamily="50" charset="-128"/>
                <a:ea typeface="メイリオ" pitchFamily="50" charset="-128"/>
                <a:cs typeface="メイリオ" pitchFamily="50" charset="-128"/>
              </a:rPr>
              <a:t>履修登録前確認事項</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2"/>
                </a:solidFill>
                <a:latin typeface="メイリオ" pitchFamily="50" charset="-128"/>
                <a:ea typeface="メイリオ" pitchFamily="50" charset="-128"/>
                <a:cs typeface="メイリオ" pitchFamily="50" charset="-128"/>
              </a:rPr>
              <a:t>各授業科目の履修期間及び開講区分</a:t>
            </a:r>
            <a:r>
              <a:rPr lang="en-US" altLang="ja-JP" sz="2400" dirty="0">
                <a:solidFill>
                  <a:schemeClr val="tx2"/>
                </a:solidFill>
                <a:latin typeface="メイリオ" pitchFamily="50" charset="-128"/>
                <a:ea typeface="メイリオ" pitchFamily="50" charset="-128"/>
                <a:cs typeface="メイリオ" pitchFamily="50" charset="-128"/>
              </a:rPr>
              <a:t>-</a:t>
            </a:r>
            <a:endParaRPr lang="ja-JP" altLang="en-US" sz="2400" dirty="0">
              <a:solidFill>
                <a:schemeClr val="tx2"/>
              </a:solidFill>
              <a:latin typeface="メイリオ" pitchFamily="50" charset="-128"/>
              <a:ea typeface="メイリオ" pitchFamily="50" charset="-128"/>
              <a:cs typeface="メイリオ" pitchFamily="50" charset="-128"/>
            </a:endParaRPr>
          </a:p>
        </p:txBody>
      </p:sp>
      <p:cxnSp>
        <p:nvCxnSpPr>
          <p:cNvPr id="22" name="直線コネクタ 21"/>
          <p:cNvCxnSpPr/>
          <p:nvPr/>
        </p:nvCxnSpPr>
        <p:spPr bwMode="auto">
          <a:xfrm>
            <a:off x="4644008" y="1772816"/>
            <a:ext cx="1"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32" name="左右矢印 31"/>
          <p:cNvSpPr/>
          <p:nvPr/>
        </p:nvSpPr>
        <p:spPr bwMode="auto">
          <a:xfrm>
            <a:off x="755576" y="2852936"/>
            <a:ext cx="1296143" cy="519678"/>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0" name="直線コネクタ 39"/>
          <p:cNvCxnSpPr/>
          <p:nvPr/>
        </p:nvCxnSpPr>
        <p:spPr bwMode="auto">
          <a:xfrm>
            <a:off x="2051720"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1" name="直線コネクタ 40"/>
          <p:cNvCxnSpPr/>
          <p:nvPr/>
        </p:nvCxnSpPr>
        <p:spPr bwMode="auto">
          <a:xfrm>
            <a:off x="3347864"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2" name="直線コネクタ 41"/>
          <p:cNvCxnSpPr/>
          <p:nvPr/>
        </p:nvCxnSpPr>
        <p:spPr bwMode="auto">
          <a:xfrm>
            <a:off x="755576"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3" name="直線コネクタ 42"/>
          <p:cNvCxnSpPr/>
          <p:nvPr/>
        </p:nvCxnSpPr>
        <p:spPr bwMode="auto">
          <a:xfrm flipH="1">
            <a:off x="5940008" y="1772816"/>
            <a:ext cx="144"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4" name="直線コネクタ 43"/>
          <p:cNvCxnSpPr/>
          <p:nvPr/>
        </p:nvCxnSpPr>
        <p:spPr bwMode="auto">
          <a:xfrm flipH="1">
            <a:off x="7236152" y="1772816"/>
            <a:ext cx="144"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45" name="直線コネクタ 44"/>
          <p:cNvCxnSpPr/>
          <p:nvPr/>
        </p:nvCxnSpPr>
        <p:spPr bwMode="auto">
          <a:xfrm>
            <a:off x="8532440"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10" name="左右矢印 9"/>
          <p:cNvSpPr/>
          <p:nvPr/>
        </p:nvSpPr>
        <p:spPr bwMode="auto">
          <a:xfrm>
            <a:off x="755577" y="2302689"/>
            <a:ext cx="3888287"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前期</a:t>
            </a:r>
          </a:p>
        </p:txBody>
      </p:sp>
      <p:sp>
        <p:nvSpPr>
          <p:cNvPr id="25" name="左右矢印 24"/>
          <p:cNvSpPr/>
          <p:nvPr/>
        </p:nvSpPr>
        <p:spPr bwMode="auto">
          <a:xfrm>
            <a:off x="4644009" y="2302689"/>
            <a:ext cx="3888431"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後期</a:t>
            </a:r>
          </a:p>
        </p:txBody>
      </p:sp>
      <p:sp>
        <p:nvSpPr>
          <p:cNvPr id="35" name="左右矢印 34"/>
          <p:cNvSpPr/>
          <p:nvPr/>
        </p:nvSpPr>
        <p:spPr bwMode="auto">
          <a:xfrm>
            <a:off x="755576" y="3356992"/>
            <a:ext cx="2592288"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セメスター（前期）科目</a:t>
            </a: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左右矢印 38"/>
          <p:cNvSpPr/>
          <p:nvPr/>
        </p:nvSpPr>
        <p:spPr bwMode="auto">
          <a:xfrm>
            <a:off x="4644008" y="3356992"/>
            <a:ext cx="2592144"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セメスター（後期）科目</a:t>
            </a: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左右矢印 45"/>
          <p:cNvSpPr/>
          <p:nvPr/>
        </p:nvSpPr>
        <p:spPr bwMode="auto">
          <a:xfrm>
            <a:off x="755576" y="3861048"/>
            <a:ext cx="7776720" cy="550247"/>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通年科目</a:t>
            </a:r>
          </a:p>
        </p:txBody>
      </p:sp>
      <p:cxnSp>
        <p:nvCxnSpPr>
          <p:cNvPr id="27" name="直線コネクタ 26"/>
          <p:cNvCxnSpPr/>
          <p:nvPr/>
        </p:nvCxnSpPr>
        <p:spPr bwMode="auto">
          <a:xfrm>
            <a:off x="323528" y="2852936"/>
            <a:ext cx="8208912" cy="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57" name="直線コネクタ 56"/>
          <p:cNvCxnSpPr/>
          <p:nvPr/>
        </p:nvCxnSpPr>
        <p:spPr bwMode="auto">
          <a:xfrm>
            <a:off x="323528" y="5373216"/>
            <a:ext cx="8208768" cy="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31" name="左矢印 30"/>
          <p:cNvSpPr/>
          <p:nvPr/>
        </p:nvSpPr>
        <p:spPr bwMode="auto">
          <a:xfrm>
            <a:off x="4644008" y="4293096"/>
            <a:ext cx="3888288" cy="550247"/>
          </a:xfrm>
          <a:prstGeom prst="lef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年度科目</a:t>
            </a:r>
          </a:p>
        </p:txBody>
      </p:sp>
      <p:sp>
        <p:nvSpPr>
          <p:cNvPr id="47" name="右矢印 46"/>
          <p:cNvSpPr/>
          <p:nvPr/>
        </p:nvSpPr>
        <p:spPr bwMode="auto">
          <a:xfrm>
            <a:off x="755721" y="4318913"/>
            <a:ext cx="3888288" cy="550247"/>
          </a:xfrm>
          <a:prstGeom prs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年度科目</a:t>
            </a:r>
          </a:p>
        </p:txBody>
      </p:sp>
      <p:sp>
        <p:nvSpPr>
          <p:cNvPr id="70" name="左右矢印 69"/>
          <p:cNvSpPr/>
          <p:nvPr/>
        </p:nvSpPr>
        <p:spPr bwMode="auto">
          <a:xfrm>
            <a:off x="2051720" y="2852936"/>
            <a:ext cx="1296000" cy="519678"/>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左右矢印 70"/>
          <p:cNvSpPr/>
          <p:nvPr/>
        </p:nvSpPr>
        <p:spPr bwMode="auto">
          <a:xfrm>
            <a:off x="3347864" y="2917815"/>
            <a:ext cx="1296000" cy="871225"/>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ターム外</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前期）科目</a:t>
            </a:r>
          </a:p>
        </p:txBody>
      </p:sp>
      <p:sp>
        <p:nvSpPr>
          <p:cNvPr id="72" name="左右矢印 71"/>
          <p:cNvSpPr/>
          <p:nvPr/>
        </p:nvSpPr>
        <p:spPr bwMode="auto">
          <a:xfrm>
            <a:off x="4644008" y="2852936"/>
            <a:ext cx="1296000" cy="519678"/>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左右矢印 72"/>
          <p:cNvSpPr/>
          <p:nvPr/>
        </p:nvSpPr>
        <p:spPr bwMode="auto">
          <a:xfrm>
            <a:off x="5940152" y="2852936"/>
            <a:ext cx="1296000" cy="519678"/>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endParaRPr kumimoji="1" lang="ja-JP" altLang="en-US"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左右矢印 73"/>
          <p:cNvSpPr/>
          <p:nvPr/>
        </p:nvSpPr>
        <p:spPr bwMode="auto">
          <a:xfrm>
            <a:off x="7236296" y="2917815"/>
            <a:ext cx="1296000" cy="871225"/>
          </a:xfrm>
          <a:prstGeom prst="leftRightArrow">
            <a:avLst/>
          </a:prstGeom>
          <a:solidFill>
            <a:schemeClr val="accent5">
              <a:lumMod val="9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ターム外</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後期）科目</a:t>
            </a:r>
          </a:p>
        </p:txBody>
      </p:sp>
      <p:sp>
        <p:nvSpPr>
          <p:cNvPr id="77" name="左右矢印 76"/>
          <p:cNvSpPr/>
          <p:nvPr/>
        </p:nvSpPr>
        <p:spPr bwMode="auto">
          <a:xfrm>
            <a:off x="755576" y="4797152"/>
            <a:ext cx="7776720" cy="550247"/>
          </a:xfrm>
          <a:prstGeom prst="leftRightArrow">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集中</a:t>
            </a: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科目（一部期間に開講）</a:t>
            </a:r>
          </a:p>
        </p:txBody>
      </p:sp>
      <p:cxnSp>
        <p:nvCxnSpPr>
          <p:cNvPr id="80" name="直線コネクタ 79"/>
          <p:cNvCxnSpPr/>
          <p:nvPr/>
        </p:nvCxnSpPr>
        <p:spPr bwMode="auto">
          <a:xfrm>
            <a:off x="323528" y="1772816"/>
            <a:ext cx="0" cy="360040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81" name="直線コネクタ 80"/>
          <p:cNvCxnSpPr/>
          <p:nvPr/>
        </p:nvCxnSpPr>
        <p:spPr bwMode="auto">
          <a:xfrm>
            <a:off x="323528" y="2276872"/>
            <a:ext cx="8208912" cy="0"/>
          </a:xfrm>
          <a:prstGeom prst="line">
            <a:avLst/>
          </a:prstGeom>
          <a:solidFill>
            <a:srgbClr val="00FF00"/>
          </a:solidFill>
          <a:ln w="9525" cap="flat" cmpd="sng" algn="ctr">
            <a:solidFill>
              <a:schemeClr val="tx1"/>
            </a:solidFill>
            <a:prstDash val="solid"/>
            <a:round/>
            <a:headEnd type="none" w="med" len="med"/>
            <a:tailEnd type="none" w="med" len="med"/>
          </a:ln>
          <a:effectLst/>
        </p:spPr>
      </p:cxnSp>
      <p:cxnSp>
        <p:nvCxnSpPr>
          <p:cNvPr id="82" name="直線コネクタ 81"/>
          <p:cNvCxnSpPr/>
          <p:nvPr/>
        </p:nvCxnSpPr>
        <p:spPr bwMode="auto">
          <a:xfrm>
            <a:off x="323528" y="1772816"/>
            <a:ext cx="8208912" cy="0"/>
          </a:xfrm>
          <a:prstGeom prst="line">
            <a:avLst/>
          </a:prstGeom>
          <a:solidFill>
            <a:srgbClr val="00FF00"/>
          </a:solidFill>
          <a:ln w="9525" cap="flat" cmpd="sng" algn="ctr">
            <a:solidFill>
              <a:schemeClr val="tx1"/>
            </a:solidFill>
            <a:prstDash val="solid"/>
            <a:round/>
            <a:headEnd type="none" w="med" len="med"/>
            <a:tailEnd type="none" w="med" len="med"/>
          </a:ln>
          <a:effectLst/>
        </p:spPr>
      </p:cxnSp>
      <p:sp>
        <p:nvSpPr>
          <p:cNvPr id="63" name="テキスト ボックス 62"/>
          <p:cNvSpPr txBox="1"/>
          <p:nvPr/>
        </p:nvSpPr>
        <p:spPr>
          <a:xfrm>
            <a:off x="288782" y="1772816"/>
            <a:ext cx="466794" cy="515526"/>
          </a:xfrm>
          <a:prstGeom prst="rect">
            <a:avLst/>
          </a:prstGeom>
          <a:noFill/>
        </p:spPr>
        <p:txBody>
          <a:bodyPr wrap="none" rtlCol="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履修</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期間</a:t>
            </a:r>
          </a:p>
        </p:txBody>
      </p:sp>
      <p:sp>
        <p:nvSpPr>
          <p:cNvPr id="84" name="テキスト ボックス 83"/>
          <p:cNvSpPr txBox="1"/>
          <p:nvPr/>
        </p:nvSpPr>
        <p:spPr>
          <a:xfrm>
            <a:off x="857544" y="1772816"/>
            <a:ext cx="1066318"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テキスト ボックス 84"/>
          <p:cNvSpPr txBox="1"/>
          <p:nvPr/>
        </p:nvSpPr>
        <p:spPr>
          <a:xfrm>
            <a:off x="2179579" y="1772816"/>
            <a:ext cx="1066318"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テキスト ボックス 85"/>
          <p:cNvSpPr txBox="1"/>
          <p:nvPr/>
        </p:nvSpPr>
        <p:spPr>
          <a:xfrm>
            <a:off x="3449832" y="1772816"/>
            <a:ext cx="1066318" cy="515526"/>
          </a:xfrm>
          <a:prstGeom prst="rect">
            <a:avLst/>
          </a:prstGeom>
          <a:noFill/>
        </p:spPr>
        <p:txBody>
          <a:bodyPr wrap="none" rtlCol="0">
            <a:spAutoFit/>
          </a:bodyPr>
          <a:lstStyle/>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夏季休業</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テキスト ボックス 86"/>
          <p:cNvSpPr txBox="1"/>
          <p:nvPr/>
        </p:nvSpPr>
        <p:spPr>
          <a:xfrm>
            <a:off x="4682225" y="1772816"/>
            <a:ext cx="1242649"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テキスト ボックス 87"/>
          <p:cNvSpPr txBox="1"/>
          <p:nvPr/>
        </p:nvSpPr>
        <p:spPr>
          <a:xfrm>
            <a:off x="6113696" y="1772816"/>
            <a:ext cx="997389" cy="515526"/>
          </a:xfrm>
          <a:prstGeom prst="rect">
            <a:avLst/>
          </a:prstGeom>
          <a:noFill/>
        </p:spPr>
        <p:txBody>
          <a:bodyPr wrap="none" rtlCol="0">
            <a:spAutoFit/>
          </a:bodyPr>
          <a:lstStyle/>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テキスト ボックス 88"/>
          <p:cNvSpPr txBox="1"/>
          <p:nvPr/>
        </p:nvSpPr>
        <p:spPr>
          <a:xfrm>
            <a:off x="7394114" y="1772816"/>
            <a:ext cx="1066318" cy="515526"/>
          </a:xfrm>
          <a:prstGeom prst="rect">
            <a:avLst/>
          </a:prstGeom>
          <a:noFill/>
        </p:spPr>
        <p:txBody>
          <a:bodyPr wrap="none" rtlCol="0">
            <a:spAutoFit/>
          </a:bodyPr>
          <a:lstStyle/>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学年末休業</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8" name="テキスト ボックス 97"/>
          <p:cNvSpPr txBox="1"/>
          <p:nvPr/>
        </p:nvSpPr>
        <p:spPr>
          <a:xfrm>
            <a:off x="288782" y="2337410"/>
            <a:ext cx="466794" cy="515526"/>
          </a:xfrm>
          <a:prstGeom prst="rect">
            <a:avLst/>
          </a:prstGeom>
          <a:noFill/>
        </p:spPr>
        <p:txBody>
          <a:bodyPr wrap="none" rtlCol="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学期</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期間</a:t>
            </a:r>
          </a:p>
        </p:txBody>
      </p:sp>
      <p:sp>
        <p:nvSpPr>
          <p:cNvPr id="99" name="テキスト ボックス 98"/>
          <p:cNvSpPr txBox="1"/>
          <p:nvPr/>
        </p:nvSpPr>
        <p:spPr>
          <a:xfrm>
            <a:off x="288782" y="3284984"/>
            <a:ext cx="466794" cy="1023357"/>
          </a:xfrm>
          <a:prstGeom prst="rect">
            <a:avLst/>
          </a:prstGeom>
          <a:noFill/>
        </p:spPr>
        <p:txBody>
          <a:bodyPr wrap="none" rtlCol="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授業</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科目</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開講</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113" name="テキスト ボックス 47112"/>
          <p:cNvSpPr txBox="1"/>
          <p:nvPr/>
        </p:nvSpPr>
        <p:spPr>
          <a:xfrm>
            <a:off x="179512" y="5373216"/>
            <a:ext cx="8964488" cy="1015663"/>
          </a:xfrm>
          <a:prstGeom prst="rect">
            <a:avLst/>
          </a:prstGeom>
          <a:noFill/>
        </p:spPr>
        <p:txBody>
          <a:bodyPr wrap="square" numCol="3" rtlCol="0">
            <a:spAutoFit/>
          </a:bodyPr>
          <a:lstStyle/>
          <a:p>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ターム期間で</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2</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ターム期間で実施する科目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セメスター（前期）科目：</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ターム期間</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ターム外（前期）科目：夏季休業で実施する科目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a:p>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ターム期間で実施する科目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ターム期間で実施する科目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セメスター（後期）科目：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3,4</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ターム期間で実施する科目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ターム外（後期）科目：学年末休業で実施する科目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通年科目：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年間で実施する科目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年度科目：年度を跨いで実施する科目</a:t>
            </a:r>
            <a:b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集中科目：</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年間の一部期間で実施する科目</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6714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3ACACC4D-5758-484C-A997-E1AF768D38F4}" type="slidenum">
              <a:rPr kumimoji="0" lang="ja-JP" altLang="en-US" sz="1200">
                <a:solidFill>
                  <a:schemeClr val="tx1"/>
                </a:solidFill>
                <a:latin typeface="メイリオ" pitchFamily="50" charset="-128"/>
                <a:ea typeface="メイリオ" pitchFamily="50" charset="-128"/>
                <a:cs typeface="メイリオ" pitchFamily="50" charset="-128"/>
              </a:rPr>
              <a:pPr/>
              <a:t>8</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3796" name="Rectangle 1026"/>
          <p:cNvSpPr>
            <a:spLocks noChangeArrowheads="1"/>
          </p:cNvSpPr>
          <p:nvPr/>
        </p:nvSpPr>
        <p:spPr bwMode="auto">
          <a:xfrm>
            <a:off x="684213" y="404813"/>
            <a:ext cx="8459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２</a:t>
            </a:r>
            <a:r>
              <a:rPr lang="en-US" altLang="ja-JP" sz="3200" dirty="0">
                <a:solidFill>
                  <a:schemeClr val="tx2"/>
                </a:solidFill>
                <a:latin typeface="メイリオ" pitchFamily="50" charset="-128"/>
                <a:ea typeface="メイリオ" pitchFamily="50" charset="-128"/>
                <a:cs typeface="メイリオ" pitchFamily="50" charset="-128"/>
              </a:rPr>
              <a:t>.</a:t>
            </a:r>
            <a:r>
              <a:rPr lang="ja-JP" altLang="en-US" sz="3200" dirty="0">
                <a:solidFill>
                  <a:schemeClr val="tx2"/>
                </a:solidFill>
                <a:latin typeface="メイリオ" pitchFamily="50" charset="-128"/>
                <a:ea typeface="メイリオ" pitchFamily="50" charset="-128"/>
                <a:cs typeface="メイリオ" pitchFamily="50" charset="-128"/>
              </a:rPr>
              <a:t>履修登録前確認事項</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2"/>
                </a:solidFill>
                <a:latin typeface="メイリオ" pitchFamily="50" charset="-128"/>
                <a:ea typeface="メイリオ" pitchFamily="50" charset="-128"/>
                <a:cs typeface="メイリオ" pitchFamily="50" charset="-128"/>
              </a:rPr>
              <a:t>履修手続（登録・削除）期間</a:t>
            </a:r>
            <a:r>
              <a:rPr lang="en-US" altLang="ja-JP" sz="2400" dirty="0">
                <a:solidFill>
                  <a:schemeClr val="tx2"/>
                </a:solidFill>
                <a:latin typeface="メイリオ" pitchFamily="50" charset="-128"/>
                <a:ea typeface="メイリオ" pitchFamily="50" charset="-128"/>
                <a:cs typeface="メイリオ" pitchFamily="50" charset="-128"/>
              </a:rPr>
              <a:t>-</a:t>
            </a:r>
            <a:endParaRPr lang="ja-JP" altLang="en-US" sz="2400" dirty="0">
              <a:solidFill>
                <a:schemeClr val="tx2"/>
              </a:solidFill>
              <a:latin typeface="メイリオ" pitchFamily="50" charset="-128"/>
              <a:ea typeface="メイリオ" pitchFamily="50" charset="-128"/>
              <a:cs typeface="メイリオ"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82859297"/>
              </p:ext>
            </p:extLst>
          </p:nvPr>
        </p:nvGraphicFramePr>
        <p:xfrm>
          <a:off x="467544" y="1740768"/>
          <a:ext cx="8064896" cy="2382982"/>
        </p:xfrm>
        <a:graphic>
          <a:graphicData uri="http://schemas.openxmlformats.org/drawingml/2006/table">
            <a:tbl>
              <a:tblPr firstRow="1" bandRow="1">
                <a:tableStyleId>{0505E3EF-67EA-436B-97B2-0124C06EBD24}</a:tableStyleId>
              </a:tblPr>
              <a:tblGrid>
                <a:gridCol w="701295">
                  <a:extLst>
                    <a:ext uri="{9D8B030D-6E8A-4147-A177-3AD203B41FA5}">
                      <a16:colId xmlns:a16="http://schemas.microsoft.com/office/drawing/2014/main" val="20000"/>
                    </a:ext>
                  </a:extLst>
                </a:gridCol>
                <a:gridCol w="1840900">
                  <a:extLst>
                    <a:ext uri="{9D8B030D-6E8A-4147-A177-3AD203B41FA5}">
                      <a16:colId xmlns:a16="http://schemas.microsoft.com/office/drawing/2014/main" val="20001"/>
                    </a:ext>
                  </a:extLst>
                </a:gridCol>
                <a:gridCol w="5522701">
                  <a:extLst>
                    <a:ext uri="{9D8B030D-6E8A-4147-A177-3AD203B41FA5}">
                      <a16:colId xmlns:a16="http://schemas.microsoft.com/office/drawing/2014/main" val="20003"/>
                    </a:ext>
                  </a:extLst>
                </a:gridCol>
              </a:tblGrid>
              <a:tr h="288032">
                <a:tc>
                  <a:txBody>
                    <a:bodyPr/>
                    <a:lstStyle/>
                    <a:p>
                      <a:pPr algn="ct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学期</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期間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履修手続期間</a:t>
                      </a:r>
                      <a:b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（実施予定月）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履修手続対象科目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77808">
                <a:tc rowSpan="2">
                  <a:txBody>
                    <a:bodyPr/>
                    <a:lstStyle/>
                    <a:p>
                      <a:pPr algn="ct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前期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ターム履修手続期間（</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ターム科目，</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ターム科目，セメスター（前期）科目，</a:t>
                      </a:r>
                      <a:r>
                        <a:rPr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ターム外（前期）科目，通年科目，前期開講の集中科目</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82658">
                <a:tc vMerge="1">
                  <a:txBody>
                    <a:bodyPr/>
                    <a:lstStyle/>
                    <a:p>
                      <a:endParaRPr kumimoji="1" lang="ja-JP" alt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ターム履修手続期間（</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ターム科目，</a:t>
                      </a:r>
                      <a:r>
                        <a:rPr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ターム外（前期）科目，</a:t>
                      </a:r>
                      <a:r>
                        <a:rPr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ターム以降から前期末までに開講する集中科目</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82658">
                <a:tc rowSpan="2">
                  <a:txBody>
                    <a:bodyPr/>
                    <a:lstStyle/>
                    <a:p>
                      <a:pPr algn="ct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後期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ターム履修手続期間（</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9~10</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ターム科目，</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ターム科目，セメスター（後期）科目，</a:t>
                      </a:r>
                      <a:r>
                        <a:rPr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ターム外（後期）科目，後期開講の集中科目</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82658">
                <a:tc vMerge="1">
                  <a:txBody>
                    <a:bodyPr/>
                    <a:lstStyle/>
                    <a:p>
                      <a:endParaRPr kumimoji="1" lang="ja-JP" alt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ターム履修登録期間（</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ターム科目，</a:t>
                      </a:r>
                      <a:r>
                        <a:rPr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ターム外（後期）科目，</a:t>
                      </a:r>
                      <a:r>
                        <a:rPr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ターム以降から後期末までに開講する集中科目</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テキスト ボックス 5"/>
          <p:cNvSpPr txBox="1"/>
          <p:nvPr/>
        </p:nvSpPr>
        <p:spPr>
          <a:xfrm>
            <a:off x="467544" y="4665555"/>
            <a:ext cx="8064896" cy="1815882"/>
          </a:xfrm>
          <a:prstGeom prst="rect">
            <a:avLst/>
          </a:prstGeom>
          <a:noFill/>
        </p:spPr>
        <p:txBody>
          <a:bodyPr wrap="square" rtlCol="0">
            <a:spAutoFit/>
          </a:bodyPr>
          <a:lstStyle/>
          <a:p>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タームの履修手続期間は，原則各学期期間（前期，後期）に開講を開始する全ての科目が履修手続対象となります。第</a:t>
            </a:r>
            <a: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タームの履修手続期間は，原則第</a:t>
            </a:r>
            <a: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タームの履修手続期間で履修手続した科目の修正を行う期間です。</a:t>
            </a:r>
            <a:br>
              <a:rPr kumimoji="1"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履修手続</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期間の詳細はもみじ</a:t>
            </a:r>
            <a: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Top</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に掲載していますので，確認してください。</a:t>
            </a:r>
            <a:br>
              <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My</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みじから履修登録できない場合は，まずシラバスで開設期，対象学生，履修上の注意及び掲示物等を参照してください。なお，履修登録できず，理由が不明な場合は，開講学部・研究科支援室（学生支援担当）（教養教育科目は，教育推進グループ（教養教育担当））へ申し出てください。</a:t>
            </a:r>
            <a:b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479301" y="4221088"/>
            <a:ext cx="8064896" cy="461665"/>
          </a:xfrm>
          <a:prstGeom prst="rect">
            <a:avLst/>
          </a:prstGeom>
          <a:noFill/>
        </p:spPr>
        <p:txBody>
          <a:bodyPr wrap="square" rtlCol="0">
            <a:spAutoFit/>
          </a:bodyP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：年度科目の履修手続期間等は，当該科目の授業開始前までに，シラバスや開講学部・研究科支援室（学生支援担当）で確認してください。</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5105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03" y="1844675"/>
            <a:ext cx="4117493" cy="2135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3"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fld id="{3ACACC4D-5758-484C-A997-E1AF768D38F4}" type="slidenum">
              <a:rPr kumimoji="0" lang="ja-JP" altLang="en-US" sz="1200">
                <a:solidFill>
                  <a:schemeClr val="tx1"/>
                </a:solidFill>
                <a:latin typeface="メイリオ" pitchFamily="50" charset="-128"/>
                <a:ea typeface="メイリオ" pitchFamily="50" charset="-128"/>
                <a:cs typeface="メイリオ" pitchFamily="50" charset="-128"/>
              </a:rPr>
              <a:pPr/>
              <a:t>9</a:t>
            </a:fld>
            <a:endParaRPr kumimoji="0" lang="en-US" altLang="ja-JP" sz="1200" dirty="0">
              <a:solidFill>
                <a:schemeClr val="tx1"/>
              </a:solidFill>
              <a:latin typeface="メイリオ" pitchFamily="50" charset="-128"/>
              <a:ea typeface="メイリオ" pitchFamily="50" charset="-128"/>
              <a:cs typeface="メイリオ" pitchFamily="50" charset="-128"/>
            </a:endParaRPr>
          </a:p>
        </p:txBody>
      </p:sp>
      <p:sp>
        <p:nvSpPr>
          <p:cNvPr id="33795" name="Rectangle 5"/>
          <p:cNvSpPr>
            <a:spLocks noChangeArrowheads="1"/>
          </p:cNvSpPr>
          <p:nvPr/>
        </p:nvSpPr>
        <p:spPr bwMode="auto">
          <a:xfrm>
            <a:off x="5219700" y="1844675"/>
            <a:ext cx="2592388"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b="1" dirty="0">
                <a:solidFill>
                  <a:schemeClr val="tx1"/>
                </a:solidFill>
                <a:latin typeface="メイリオ" pitchFamily="50" charset="-128"/>
                <a:ea typeface="メイリオ" pitchFamily="50" charset="-128"/>
                <a:cs typeface="メイリオ" pitchFamily="50" charset="-128"/>
              </a:rPr>
              <a:t>My</a:t>
            </a:r>
            <a:r>
              <a:rPr lang="ja-JP" altLang="en-US" b="1" dirty="0">
                <a:solidFill>
                  <a:schemeClr val="tx1"/>
                </a:solidFill>
                <a:latin typeface="メイリオ" pitchFamily="50" charset="-128"/>
                <a:ea typeface="メイリオ" pitchFamily="50" charset="-128"/>
                <a:cs typeface="メイリオ" pitchFamily="50" charset="-128"/>
              </a:rPr>
              <a:t>もみじポータル画面</a:t>
            </a:r>
          </a:p>
        </p:txBody>
      </p:sp>
      <p:sp>
        <p:nvSpPr>
          <p:cNvPr id="33796" name="Rectangle 1026"/>
          <p:cNvSpPr>
            <a:spLocks noChangeArrowheads="1"/>
          </p:cNvSpPr>
          <p:nvPr/>
        </p:nvSpPr>
        <p:spPr bwMode="auto">
          <a:xfrm>
            <a:off x="239248" y="26479"/>
            <a:ext cx="9036496"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３</a:t>
            </a:r>
            <a:r>
              <a:rPr lang="en-US" altLang="ja-JP" sz="3200" dirty="0">
                <a:solidFill>
                  <a:schemeClr val="tx2"/>
                </a:solidFill>
                <a:latin typeface="メイリオ" pitchFamily="50" charset="-128"/>
                <a:ea typeface="メイリオ" pitchFamily="50" charset="-128"/>
                <a:cs typeface="メイリオ" pitchFamily="50" charset="-128"/>
              </a:rPr>
              <a:t>. </a:t>
            </a:r>
            <a:r>
              <a:rPr lang="ja-JP" altLang="en-US" sz="3200" dirty="0">
                <a:solidFill>
                  <a:schemeClr val="tx2"/>
                </a:solidFill>
                <a:latin typeface="メイリオ" pitchFamily="50" charset="-128"/>
                <a:ea typeface="メイリオ" pitchFamily="50" charset="-128"/>
                <a:cs typeface="メイリオ" pitchFamily="50" charset="-128"/>
              </a:rPr>
              <a:t>履修登録</a:t>
            </a:r>
            <a:endParaRPr lang="en-US" altLang="ja-JP" sz="3200" dirty="0">
              <a:solidFill>
                <a:schemeClr val="tx2"/>
              </a:solidFill>
              <a:latin typeface="メイリオ" pitchFamily="50" charset="-128"/>
              <a:ea typeface="メイリオ" pitchFamily="50" charset="-128"/>
              <a:cs typeface="メイリオ" pitchFamily="50" charset="-128"/>
            </a:endParaRPr>
          </a:p>
          <a:p>
            <a:pPr>
              <a:spcBef>
                <a:spcPct val="0"/>
              </a:spcBef>
            </a:pPr>
            <a:r>
              <a:rPr lang="ja-JP" altLang="en-US" sz="3200" dirty="0">
                <a:solidFill>
                  <a:schemeClr val="tx2"/>
                </a:solidFill>
                <a:latin typeface="メイリオ" pitchFamily="50" charset="-128"/>
                <a:ea typeface="メイリオ" pitchFamily="50" charset="-128"/>
                <a:cs typeface="メイリオ" pitchFamily="50" charset="-128"/>
              </a:rPr>
              <a:t>　</a:t>
            </a:r>
            <a:r>
              <a:rPr lang="en-US" altLang="ja-JP" sz="2400" dirty="0">
                <a:solidFill>
                  <a:schemeClr val="tx2"/>
                </a:solidFill>
                <a:latin typeface="メイリオ" pitchFamily="50" charset="-128"/>
                <a:ea typeface="メイリオ" pitchFamily="50" charset="-128"/>
                <a:cs typeface="メイリオ" pitchFamily="50" charset="-128"/>
              </a:rPr>
              <a:t>-</a:t>
            </a:r>
            <a:r>
              <a:rPr lang="ja-JP" altLang="en-US" sz="2400" dirty="0">
                <a:solidFill>
                  <a:schemeClr val="tx2"/>
                </a:solidFill>
                <a:latin typeface="メイリオ" pitchFamily="50" charset="-128"/>
                <a:ea typeface="メイリオ" pitchFamily="50" charset="-128"/>
                <a:cs typeface="メイリオ" pitchFamily="50" charset="-128"/>
              </a:rPr>
              <a:t>ポータル画面から履修登録・参照画面へ</a:t>
            </a:r>
            <a:r>
              <a:rPr lang="en-US" altLang="ja-JP" sz="2400" dirty="0">
                <a:solidFill>
                  <a:schemeClr val="tx2"/>
                </a:solidFill>
                <a:latin typeface="メイリオ" pitchFamily="50" charset="-128"/>
                <a:ea typeface="メイリオ" pitchFamily="50" charset="-128"/>
                <a:cs typeface="メイリオ" pitchFamily="50" charset="-128"/>
              </a:rPr>
              <a:t>-</a:t>
            </a:r>
          </a:p>
          <a:p>
            <a:pPr>
              <a:spcBef>
                <a:spcPct val="0"/>
              </a:spcBef>
            </a:pPr>
            <a:r>
              <a:rPr lang="ja-JP" altLang="en-US" sz="1800" dirty="0">
                <a:solidFill>
                  <a:srgbClr val="000000"/>
                </a:solidFill>
                <a:latin typeface="メイリオ" pitchFamily="50" charset="-128"/>
                <a:ea typeface="メイリオ" pitchFamily="50" charset="-128"/>
                <a:cs typeface="メイリオ" pitchFamily="50" charset="-128"/>
              </a:rPr>
              <a:t>　　</a:t>
            </a:r>
            <a:r>
              <a:rPr lang="en-US" altLang="ja-JP" sz="1800" u="sng" dirty="0">
                <a:solidFill>
                  <a:srgbClr val="000000"/>
                </a:solidFill>
                <a:latin typeface="メイリオ" pitchFamily="50" charset="-128"/>
                <a:ea typeface="メイリオ" pitchFamily="50" charset="-128"/>
                <a:cs typeface="メイリオ" pitchFamily="50" charset="-128"/>
              </a:rPr>
              <a:t>※</a:t>
            </a:r>
            <a:r>
              <a:rPr lang="ja-JP" altLang="en-US" sz="1800" u="sng" dirty="0">
                <a:solidFill>
                  <a:srgbClr val="000000"/>
                </a:solidFill>
                <a:latin typeface="メイリオ" pitchFamily="50" charset="-128"/>
                <a:ea typeface="メイリオ" pitchFamily="50" charset="-128"/>
                <a:cs typeface="メイリオ" pitchFamily="50" charset="-128"/>
              </a:rPr>
              <a:t>以降，</a:t>
            </a:r>
            <a:r>
              <a:rPr lang="en-US" altLang="ja-JP" sz="1800" u="sng" dirty="0">
                <a:solidFill>
                  <a:srgbClr val="000000"/>
                </a:solidFill>
                <a:latin typeface="メイリオ" pitchFamily="50" charset="-128"/>
                <a:ea typeface="メイリオ" pitchFamily="50" charset="-128"/>
                <a:cs typeface="メイリオ" pitchFamily="50" charset="-128"/>
              </a:rPr>
              <a:t> My</a:t>
            </a:r>
            <a:r>
              <a:rPr lang="ja-JP" altLang="en-US" sz="1800" u="sng" dirty="0">
                <a:solidFill>
                  <a:srgbClr val="000000"/>
                </a:solidFill>
                <a:latin typeface="メイリオ" pitchFamily="50" charset="-128"/>
                <a:ea typeface="メイリオ" pitchFamily="50" charset="-128"/>
                <a:cs typeface="メイリオ" pitchFamily="50" charset="-128"/>
              </a:rPr>
              <a:t>もみじの画面イメージは，スマートフォンを使用した場合，</a:t>
            </a:r>
            <a:r>
              <a:rPr lang="en-US" altLang="ja-JP" sz="1800" u="sng" dirty="0">
                <a:solidFill>
                  <a:srgbClr val="000000"/>
                </a:solidFill>
                <a:latin typeface="メイリオ" pitchFamily="50" charset="-128"/>
                <a:ea typeface="メイリオ" pitchFamily="50" charset="-128"/>
                <a:cs typeface="メイリオ" pitchFamily="50" charset="-128"/>
              </a:rPr>
              <a:t> </a:t>
            </a:r>
          </a:p>
          <a:p>
            <a:pPr>
              <a:spcBef>
                <a:spcPct val="0"/>
              </a:spcBef>
            </a:pPr>
            <a:r>
              <a:rPr lang="ja-JP" altLang="en-US" sz="1800" dirty="0">
                <a:solidFill>
                  <a:srgbClr val="000000"/>
                </a:solidFill>
                <a:latin typeface="メイリオ" pitchFamily="50" charset="-128"/>
                <a:ea typeface="メイリオ" pitchFamily="50" charset="-128"/>
                <a:cs typeface="メイリオ" pitchFamily="50" charset="-128"/>
              </a:rPr>
              <a:t>　　　</a:t>
            </a:r>
            <a:r>
              <a:rPr lang="ja-JP" altLang="en-US" sz="1800" u="sng" dirty="0">
                <a:solidFill>
                  <a:srgbClr val="000000"/>
                </a:solidFill>
                <a:latin typeface="メイリオ" pitchFamily="50" charset="-128"/>
                <a:ea typeface="メイリオ" pitchFamily="50" charset="-128"/>
                <a:cs typeface="メイリオ" pitchFamily="50" charset="-128"/>
              </a:rPr>
              <a:t>本イメージと異なります。</a:t>
            </a:r>
            <a:endParaRPr lang="en-US" altLang="ja-JP" sz="1800" b="1" u="sng" dirty="0">
              <a:solidFill>
                <a:srgbClr val="000000"/>
              </a:solidFill>
              <a:latin typeface="メイリオ" pitchFamily="50" charset="-128"/>
              <a:ea typeface="メイリオ" pitchFamily="50" charset="-128"/>
              <a:cs typeface="メイリオ" pitchFamily="50" charset="-128"/>
            </a:endParaRPr>
          </a:p>
          <a:p>
            <a:pPr>
              <a:spcBef>
                <a:spcPct val="0"/>
              </a:spcBef>
            </a:pPr>
            <a:endParaRPr lang="ja-JP" altLang="en-US" sz="2400" dirty="0">
              <a:solidFill>
                <a:schemeClr val="tx2"/>
              </a:solidFill>
              <a:latin typeface="メイリオ" pitchFamily="50" charset="-128"/>
              <a:ea typeface="メイリオ" pitchFamily="50" charset="-128"/>
              <a:cs typeface="メイリオ" pitchFamily="50" charset="-128"/>
            </a:endParaRPr>
          </a:p>
        </p:txBody>
      </p:sp>
      <p:sp>
        <p:nvSpPr>
          <p:cNvPr id="33797" name="Text Box 17"/>
          <p:cNvSpPr txBox="1">
            <a:spLocks noChangeArrowheads="1"/>
          </p:cNvSpPr>
          <p:nvPr/>
        </p:nvSpPr>
        <p:spPr bwMode="auto">
          <a:xfrm>
            <a:off x="5219700" y="2205038"/>
            <a:ext cx="33131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accent2"/>
                </a:solidFill>
                <a:latin typeface="Times New Roman" pitchFamily="18" charset="0"/>
                <a:ea typeface="ＭＳ Ｐゴシック" pitchFamily="50" charset="-128"/>
              </a:defRPr>
            </a:lvl1pPr>
            <a:lvl2pPr marL="742950" indent="-285750">
              <a:defRPr kumimoji="1" sz="1400">
                <a:solidFill>
                  <a:schemeClr val="accent2"/>
                </a:solidFill>
                <a:latin typeface="Times New Roman" pitchFamily="18" charset="0"/>
                <a:ea typeface="ＭＳ Ｐゴシック" pitchFamily="50" charset="-128"/>
              </a:defRPr>
            </a:lvl2pPr>
            <a:lvl3pPr marL="1143000" indent="-228600">
              <a:defRPr kumimoji="1" sz="1400">
                <a:solidFill>
                  <a:schemeClr val="accent2"/>
                </a:solidFill>
                <a:latin typeface="Times New Roman" pitchFamily="18" charset="0"/>
                <a:ea typeface="ＭＳ Ｐゴシック" pitchFamily="50" charset="-128"/>
              </a:defRPr>
            </a:lvl3pPr>
            <a:lvl4pPr marL="1600200" indent="-228600">
              <a:defRPr kumimoji="1" sz="1400">
                <a:solidFill>
                  <a:schemeClr val="accent2"/>
                </a:solidFill>
                <a:latin typeface="Times New Roman" pitchFamily="18" charset="0"/>
                <a:ea typeface="ＭＳ Ｐゴシック" pitchFamily="50" charset="-128"/>
              </a:defRPr>
            </a:lvl4pPr>
            <a:lvl5pPr marL="2057400" indent="-228600">
              <a:defRPr kumimoji="1" sz="1400">
                <a:solidFill>
                  <a:schemeClr val="accent2"/>
                </a:solidFill>
                <a:latin typeface="Times New Roman" pitchFamily="18" charset="0"/>
                <a:ea typeface="ＭＳ Ｐゴシック" pitchFamily="50" charset="-128"/>
              </a:defRPr>
            </a:lvl5pPr>
            <a:lvl6pPr marL="25146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6pPr>
            <a:lvl7pPr marL="29718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7pPr>
            <a:lvl8pPr marL="34290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8pPr>
            <a:lvl9pPr marL="3886200" indent="-228600" fontAlgn="base">
              <a:spcBef>
                <a:spcPct val="50000"/>
              </a:spcBef>
              <a:spcAft>
                <a:spcPct val="0"/>
              </a:spcAft>
              <a:defRPr kumimoji="1" sz="1400">
                <a:solidFill>
                  <a:schemeClr val="accent2"/>
                </a:solidFill>
                <a:latin typeface="Times New Roman" pitchFamily="18" charset="0"/>
                <a:ea typeface="ＭＳ Ｐゴシック" pitchFamily="50" charset="-128"/>
              </a:defRPr>
            </a:lvl9pPr>
          </a:lstStyle>
          <a:p>
            <a:pPr>
              <a:spcBef>
                <a:spcPct val="0"/>
              </a:spcBef>
            </a:pPr>
            <a:r>
              <a:rPr lang="ja-JP" altLang="en-US" dirty="0">
                <a:solidFill>
                  <a:schemeClr val="tx1"/>
                </a:solidFill>
                <a:latin typeface="メイリオ" pitchFamily="50" charset="-128"/>
                <a:ea typeface="メイリオ" pitchFamily="50" charset="-128"/>
                <a:cs typeface="メイリオ" pitchFamily="50" charset="-128"/>
              </a:rPr>
              <a:t>画面左メニューから</a:t>
            </a:r>
          </a:p>
          <a:p>
            <a:pPr>
              <a:spcBef>
                <a:spcPct val="0"/>
              </a:spcBef>
            </a:pPr>
            <a:endParaRPr lang="en-US" altLang="ja-JP" dirty="0">
              <a:solidFill>
                <a:schemeClr val="tx1"/>
              </a:solidFill>
              <a:latin typeface="メイリオ" pitchFamily="50" charset="-128"/>
              <a:ea typeface="メイリオ" pitchFamily="50" charset="-128"/>
              <a:cs typeface="メイリオ" pitchFamily="50" charset="-128"/>
            </a:endParaRPr>
          </a:p>
          <a:p>
            <a:pPr>
              <a:spcBef>
                <a:spcPct val="0"/>
              </a:spcBef>
            </a:pPr>
            <a:r>
              <a:rPr lang="en-US" altLang="ja-JP" dirty="0">
                <a:solidFill>
                  <a:schemeClr val="tx1"/>
                </a:solidFill>
                <a:latin typeface="メイリオ" pitchFamily="50" charset="-128"/>
                <a:ea typeface="メイリオ" pitchFamily="50" charset="-128"/>
                <a:cs typeface="メイリオ" pitchFamily="50" charset="-128"/>
              </a:rPr>
              <a:t>1.</a:t>
            </a:r>
            <a:r>
              <a:rPr lang="ja-JP" altLang="en-US" dirty="0">
                <a:solidFill>
                  <a:schemeClr val="tx1"/>
                </a:solidFill>
                <a:latin typeface="メイリオ" pitchFamily="50" charset="-128"/>
                <a:ea typeface="メイリオ" pitchFamily="50" charset="-128"/>
                <a:cs typeface="メイリオ" pitchFamily="50" charset="-128"/>
              </a:rPr>
              <a:t>「履修」を押す</a:t>
            </a:r>
          </a:p>
          <a:p>
            <a:pPr>
              <a:spcBef>
                <a:spcPct val="0"/>
              </a:spcBef>
            </a:pPr>
            <a:r>
              <a:rPr lang="en-US" altLang="ja-JP" dirty="0">
                <a:solidFill>
                  <a:schemeClr val="tx1"/>
                </a:solidFill>
                <a:latin typeface="メイリオ" pitchFamily="50" charset="-128"/>
                <a:ea typeface="メイリオ" pitchFamily="50" charset="-128"/>
                <a:cs typeface="メイリオ" pitchFamily="50" charset="-128"/>
              </a:rPr>
              <a:t>2.</a:t>
            </a:r>
            <a:r>
              <a:rPr lang="ja-JP" altLang="en-US" dirty="0">
                <a:solidFill>
                  <a:schemeClr val="tx1"/>
                </a:solidFill>
                <a:latin typeface="メイリオ" pitchFamily="50" charset="-128"/>
                <a:ea typeface="メイリオ" pitchFamily="50" charset="-128"/>
                <a:cs typeface="メイリオ" pitchFamily="50" charset="-128"/>
              </a:rPr>
              <a:t>「履修登録・参照」を押す</a:t>
            </a:r>
          </a:p>
        </p:txBody>
      </p:sp>
      <p:sp>
        <p:nvSpPr>
          <p:cNvPr id="33798" name="Rectangle 12"/>
          <p:cNvSpPr>
            <a:spLocks noChangeArrowheads="1"/>
          </p:cNvSpPr>
          <p:nvPr/>
        </p:nvSpPr>
        <p:spPr bwMode="auto">
          <a:xfrm>
            <a:off x="5076824" y="4565302"/>
            <a:ext cx="40671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注意事項を確認して「</a:t>
            </a:r>
            <a:r>
              <a:rPr lang="en-US" altLang="ja-JP" dirty="0">
                <a:solidFill>
                  <a:schemeClr val="tx1"/>
                </a:solidFill>
                <a:latin typeface="メイリオ" pitchFamily="50" charset="-128"/>
                <a:ea typeface="メイリオ" pitchFamily="50" charset="-128"/>
                <a:cs typeface="メイリオ" pitchFamily="50" charset="-128"/>
              </a:rPr>
              <a:t>OK</a:t>
            </a:r>
            <a:r>
              <a:rPr lang="ja-JP" altLang="en-US" dirty="0">
                <a:solidFill>
                  <a:schemeClr val="tx1"/>
                </a:solidFill>
                <a:latin typeface="メイリオ" pitchFamily="50" charset="-128"/>
                <a:ea typeface="メイリオ" pitchFamily="50" charset="-128"/>
                <a:cs typeface="メイリオ" pitchFamily="50" charset="-128"/>
              </a:rPr>
              <a:t>」を押してください。</a:t>
            </a:r>
          </a:p>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（この画面は学期毎に一度だけ表示されます） </a:t>
            </a:r>
            <a:endParaRPr lang="en-US" altLang="ja-JP" dirty="0">
              <a:solidFill>
                <a:schemeClr val="tx1"/>
              </a:solidFill>
              <a:latin typeface="メイリオ" pitchFamily="50" charset="-128"/>
              <a:ea typeface="メイリオ" pitchFamily="50" charset="-128"/>
              <a:cs typeface="メイリオ" pitchFamily="50" charset="-128"/>
            </a:endParaRPr>
          </a:p>
          <a:p>
            <a:pPr eaLnBrk="0" hangingPunct="0">
              <a:spcBef>
                <a:spcPct val="0"/>
              </a:spcBef>
            </a:pPr>
            <a:r>
              <a:rPr lang="en-US" altLang="ja-JP" dirty="0">
                <a:solidFill>
                  <a:schemeClr val="tx1"/>
                </a:solidFill>
                <a:latin typeface="メイリオ" pitchFamily="50" charset="-128"/>
                <a:ea typeface="メイリオ" pitchFamily="50" charset="-128"/>
                <a:cs typeface="メイリオ" pitchFamily="50" charset="-128"/>
              </a:rPr>
              <a:t>※</a:t>
            </a:r>
            <a:r>
              <a:rPr lang="ja-JP" altLang="en-US" dirty="0">
                <a:solidFill>
                  <a:schemeClr val="tx1"/>
                </a:solidFill>
                <a:latin typeface="メイリオ" pitchFamily="50" charset="-128"/>
                <a:ea typeface="メイリオ" pitchFamily="50" charset="-128"/>
                <a:cs typeface="メイリオ" pitchFamily="50" charset="-128"/>
              </a:rPr>
              <a:t>新入学生の学籍情報等の一部は，</a:t>
            </a:r>
            <a:r>
              <a:rPr lang="en-US" altLang="ja-JP" dirty="0">
                <a:solidFill>
                  <a:schemeClr val="tx1"/>
                </a:solidFill>
                <a:latin typeface="メイリオ" pitchFamily="50" charset="-128"/>
                <a:ea typeface="メイリオ" pitchFamily="50" charset="-128"/>
                <a:cs typeface="メイリオ" pitchFamily="50" charset="-128"/>
              </a:rPr>
              <a:t>4</a:t>
            </a:r>
            <a:r>
              <a:rPr lang="ja-JP" altLang="en-US" dirty="0">
                <a:solidFill>
                  <a:schemeClr val="tx1"/>
                </a:solidFill>
                <a:latin typeface="メイリオ" pitchFamily="50" charset="-128"/>
                <a:ea typeface="メイリオ" pitchFamily="50" charset="-128"/>
                <a:cs typeface="メイリオ" pitchFamily="50" charset="-128"/>
              </a:rPr>
              <a:t>月に　　</a:t>
            </a:r>
            <a:endParaRPr lang="en-US" altLang="ja-JP" dirty="0">
              <a:solidFill>
                <a:schemeClr val="tx1"/>
              </a:solidFill>
              <a:latin typeface="メイリオ" pitchFamily="50" charset="-128"/>
              <a:ea typeface="メイリオ" pitchFamily="50" charset="-128"/>
              <a:cs typeface="メイリオ" pitchFamily="50" charset="-128"/>
            </a:endParaRPr>
          </a:p>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　</a:t>
            </a:r>
            <a:r>
              <a:rPr lang="en-US" altLang="ja-JP" dirty="0">
                <a:solidFill>
                  <a:schemeClr val="tx1"/>
                </a:solidFill>
                <a:latin typeface="メイリオ" pitchFamily="50" charset="-128"/>
                <a:ea typeface="メイリオ" pitchFamily="50" charset="-128"/>
                <a:cs typeface="メイリオ" pitchFamily="50" charset="-128"/>
              </a:rPr>
              <a:t>My</a:t>
            </a:r>
            <a:r>
              <a:rPr lang="ja-JP" altLang="en-US" dirty="0">
                <a:solidFill>
                  <a:schemeClr val="tx1"/>
                </a:solidFill>
                <a:latin typeface="メイリオ" pitchFamily="50" charset="-128"/>
                <a:ea typeface="メイリオ" pitchFamily="50" charset="-128"/>
                <a:cs typeface="メイリオ" pitchFamily="50" charset="-128"/>
              </a:rPr>
              <a:t>もみじに追加されます。</a:t>
            </a:r>
            <a:endParaRPr lang="en-US" altLang="ja-JP" dirty="0">
              <a:solidFill>
                <a:schemeClr val="tx1"/>
              </a:solidFill>
              <a:latin typeface="メイリオ" pitchFamily="50" charset="-128"/>
              <a:ea typeface="メイリオ" pitchFamily="50" charset="-128"/>
              <a:cs typeface="メイリオ" pitchFamily="50" charset="-128"/>
            </a:endParaRPr>
          </a:p>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　そのため，</a:t>
            </a:r>
            <a:r>
              <a:rPr lang="en-US" altLang="ja-JP" dirty="0">
                <a:solidFill>
                  <a:schemeClr val="tx1"/>
                </a:solidFill>
                <a:latin typeface="メイリオ" pitchFamily="50" charset="-128"/>
                <a:ea typeface="メイリオ" pitchFamily="50" charset="-128"/>
                <a:cs typeface="メイリオ" pitchFamily="50" charset="-128"/>
              </a:rPr>
              <a:t>5</a:t>
            </a:r>
            <a:r>
              <a:rPr lang="ja-JP" altLang="en-US" dirty="0">
                <a:solidFill>
                  <a:schemeClr val="tx1"/>
                </a:solidFill>
                <a:latin typeface="メイリオ" pitchFamily="50" charset="-128"/>
                <a:ea typeface="メイリオ" pitchFamily="50" charset="-128"/>
                <a:cs typeface="メイリオ" pitchFamily="50" charset="-128"/>
              </a:rPr>
              <a:t>月に改めて学籍情報を確認</a:t>
            </a:r>
            <a:endParaRPr lang="en-US" altLang="ja-JP" dirty="0">
              <a:solidFill>
                <a:schemeClr val="tx1"/>
              </a:solidFill>
              <a:latin typeface="メイリオ" pitchFamily="50" charset="-128"/>
              <a:ea typeface="メイリオ" pitchFamily="50" charset="-128"/>
              <a:cs typeface="メイリオ" pitchFamily="50" charset="-128"/>
            </a:endParaRPr>
          </a:p>
          <a:p>
            <a:pPr eaLnBrk="0" hangingPunct="0">
              <a:spcBef>
                <a:spcPct val="0"/>
              </a:spcBef>
            </a:pPr>
            <a:r>
              <a:rPr lang="ja-JP" altLang="en-US" dirty="0">
                <a:solidFill>
                  <a:schemeClr val="tx1"/>
                </a:solidFill>
                <a:latin typeface="メイリオ" pitchFamily="50" charset="-128"/>
                <a:ea typeface="メイリオ" pitchFamily="50" charset="-128"/>
                <a:cs typeface="メイリオ" pitchFamily="50" charset="-128"/>
              </a:rPr>
              <a:t>　してください。</a:t>
            </a:r>
          </a:p>
        </p:txBody>
      </p:sp>
      <p:sp>
        <p:nvSpPr>
          <p:cNvPr id="33799" name="Line 1037"/>
          <p:cNvSpPr>
            <a:spLocks noChangeShapeType="1"/>
          </p:cNvSpPr>
          <p:nvPr/>
        </p:nvSpPr>
        <p:spPr bwMode="auto">
          <a:xfrm flipH="1" flipV="1">
            <a:off x="2627313" y="4364038"/>
            <a:ext cx="0" cy="288925"/>
          </a:xfrm>
          <a:prstGeom prst="line">
            <a:avLst/>
          </a:prstGeom>
          <a:noFill/>
          <a:ln w="38100">
            <a:solidFill>
              <a:srgbClr val="FF00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dirty="0"/>
          </a:p>
        </p:txBody>
      </p:sp>
      <p:pic>
        <p:nvPicPr>
          <p:cNvPr id="33800" name="Picture 15"/>
          <p:cNvPicPr>
            <a:picLocks noChangeAspect="1" noChangeArrowheads="1"/>
          </p:cNvPicPr>
          <p:nvPr/>
        </p:nvPicPr>
        <p:blipFill>
          <a:blip r:embed="rId4">
            <a:extLst>
              <a:ext uri="{28A0092B-C50C-407E-A947-70E740481C1C}">
                <a14:useLocalDpi xmlns:a14="http://schemas.microsoft.com/office/drawing/2010/main" val="0"/>
              </a:ext>
            </a:extLst>
          </a:blip>
          <a:srcRect r="37422" b="9563"/>
          <a:stretch>
            <a:fillRect/>
          </a:stretch>
        </p:blipFill>
        <p:spPr bwMode="auto">
          <a:xfrm>
            <a:off x="611188" y="4652963"/>
            <a:ext cx="41751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Rectangle 16"/>
          <p:cNvSpPr>
            <a:spLocks noChangeArrowheads="1"/>
          </p:cNvSpPr>
          <p:nvPr/>
        </p:nvSpPr>
        <p:spPr bwMode="auto">
          <a:xfrm>
            <a:off x="5148263" y="4060825"/>
            <a:ext cx="3168650"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a:solidFill>
                  <a:schemeClr val="tx1"/>
                </a:solidFill>
                <a:latin typeface="メイリオ" pitchFamily="50" charset="-128"/>
                <a:ea typeface="メイリオ" pitchFamily="50" charset="-128"/>
                <a:cs typeface="メイリオ" pitchFamily="50" charset="-128"/>
              </a:rPr>
              <a:t>履修登録・参照／注意事項の確認</a:t>
            </a:r>
          </a:p>
        </p:txBody>
      </p:sp>
      <p:sp>
        <p:nvSpPr>
          <p:cNvPr id="33802" name="Rectangle 11"/>
          <p:cNvSpPr>
            <a:spLocks noChangeArrowheads="1"/>
          </p:cNvSpPr>
          <p:nvPr/>
        </p:nvSpPr>
        <p:spPr bwMode="auto">
          <a:xfrm>
            <a:off x="539750" y="5876925"/>
            <a:ext cx="503238"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ja-JP" altLang="en-US" sz="2400" dirty="0">
              <a:latin typeface="メイリオ" pitchFamily="50" charset="-128"/>
              <a:ea typeface="メイリオ" pitchFamily="50" charset="-128"/>
              <a:cs typeface="メイリオ" pitchFamily="50" charset="-128"/>
            </a:endParaRPr>
          </a:p>
        </p:txBody>
      </p:sp>
      <p:sp>
        <p:nvSpPr>
          <p:cNvPr id="2" name="正方形/長方形 1"/>
          <p:cNvSpPr/>
          <p:nvPr/>
        </p:nvSpPr>
        <p:spPr bwMode="auto">
          <a:xfrm>
            <a:off x="684213" y="2852936"/>
            <a:ext cx="647427" cy="144016"/>
          </a:xfrm>
          <a:prstGeom prst="rect">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ja-JP" altLang="en-US" sz="1400" b="0" i="0" u="none" strike="noStrike" cap="none" normalizeH="0" baseline="0">
              <a:ln>
                <a:noFill/>
              </a:ln>
              <a:solidFill>
                <a:schemeClr val="accent2"/>
              </a:solidFill>
              <a:effectLst/>
              <a:latin typeface="Times New Roman" charset="0"/>
              <a:ea typeface="ＭＳ Ｐゴシック" charset="-128"/>
              <a:cs typeface="ＭＳ Ｐゴシック" charset="-128"/>
            </a:endParaRPr>
          </a:p>
        </p:txBody>
      </p:sp>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00"/>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sz="1400" b="0" i="0" u="none" strike="noStrike" cap="none" normalizeH="0" baseline="0">
            <a:ln>
              <a:noFill/>
            </a:ln>
            <a:solidFill>
              <a:schemeClr val="accent2"/>
            </a:solidFill>
            <a:effectLst/>
            <a:latin typeface="Times New Roman"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rgbClr val="00FF00"/>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ja-JP" sz="1400" b="0" i="0" u="none" strike="noStrike" cap="none" normalizeH="0" baseline="0">
            <a:ln>
              <a:noFill/>
            </a:ln>
            <a:solidFill>
              <a:schemeClr val="accent2"/>
            </a:solidFill>
            <a:effectLst/>
            <a:latin typeface="Times New Roman" charset="0"/>
            <a:ea typeface="ＭＳ Ｐゴシック" charset="-128"/>
            <a:cs typeface="ＭＳ Ｐゴシック"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8473</TotalTime>
  <Words>1704</Words>
  <Application>Microsoft Office PowerPoint</Application>
  <PresentationFormat>画面に合わせる (4:3)</PresentationFormat>
  <Paragraphs>245</Paragraphs>
  <Slides>23</Slides>
  <Notes>23</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2" baseType="lpstr">
      <vt:lpstr>ＭＳ Ｐゴシック</vt:lpstr>
      <vt:lpstr>ＭＳ Ｐ明朝</vt:lpstr>
      <vt:lpstr>メイリオ</vt:lpstr>
      <vt:lpstr>Calibri</vt:lpstr>
      <vt:lpstr>Times New Roman</vt:lpstr>
      <vt:lpstr>Verdana</vt:lpstr>
      <vt:lpstr>Wingdings</vt:lpstr>
      <vt:lpstr>Profile</vt:lpstr>
      <vt:lpstr>ビットマップ イメージ</vt:lpstr>
      <vt:lpstr>履修登録ガイダンス </vt:lpstr>
      <vt:lpstr>本日の説明内容</vt:lpstr>
      <vt:lpstr>PowerPoint プレゼンテーション</vt:lpstr>
      <vt:lpstr>本日の説明内容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まとめ-履修登録の注意点-</vt:lpstr>
      <vt:lpstr>問い合わせ先</vt:lpstr>
      <vt:lpstr>問い合わせ先</vt:lpstr>
    </vt:vector>
  </TitlesOfParts>
  <Company>広島大学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「もみじ」学生情報システム 履修登録利用説明</dc:title>
  <dc:creator>広島大学事務部</dc:creator>
  <cp:lastModifiedBy>奥田　蘭</cp:lastModifiedBy>
  <cp:revision>470</cp:revision>
  <cp:lastPrinted>2018-03-01T03:19:02Z</cp:lastPrinted>
  <dcterms:created xsi:type="dcterms:W3CDTF">2010-02-06T23:34:36Z</dcterms:created>
  <dcterms:modified xsi:type="dcterms:W3CDTF">2020-02-27T06:15:38Z</dcterms:modified>
</cp:coreProperties>
</file>