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59" r:id="rId6"/>
    <p:sldId id="301" r:id="rId7"/>
    <p:sldId id="297" r:id="rId8"/>
    <p:sldId id="291" r:id="rId9"/>
    <p:sldId id="295" r:id="rId10"/>
    <p:sldId id="302" r:id="rId11"/>
    <p:sldId id="292" r:id="rId12"/>
    <p:sldId id="298" r:id="rId13"/>
    <p:sldId id="293" r:id="rId14"/>
    <p:sldId id="296" r:id="rId15"/>
    <p:sldId id="263" r:id="rId16"/>
    <p:sldId id="276" r:id="rId17"/>
    <p:sldId id="275" r:id="rId18"/>
    <p:sldId id="282" r:id="rId19"/>
    <p:sldId id="299" r:id="rId20"/>
    <p:sldId id="256" r:id="rId21"/>
    <p:sldId id="284" r:id="rId22"/>
    <p:sldId id="303" r:id="rId23"/>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521415D9-36F7-43E2-AB2F-B90AF26B5E84}">
      <p14:sectionLst xmlns:p14="http://schemas.microsoft.com/office/powerpoint/2010/main">
        <p14:section name="既定のセクション" id="{8C2353F7-1356-4E00-8ACD-198A65C8CDB6}">
          <p14:sldIdLst>
            <p14:sldId id="257"/>
            <p14:sldId id="259"/>
            <p14:sldId id="301"/>
            <p14:sldId id="297"/>
            <p14:sldId id="291"/>
            <p14:sldId id="295"/>
            <p14:sldId id="302"/>
            <p14:sldId id="292"/>
            <p14:sldId id="298"/>
            <p14:sldId id="293"/>
            <p14:sldId id="296"/>
            <p14:sldId id="263"/>
            <p14:sldId id="276"/>
            <p14:sldId id="275"/>
            <p14:sldId id="282"/>
            <p14:sldId id="299"/>
            <p14:sldId id="256"/>
            <p14:sldId id="284"/>
            <p14:sldId id="3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近重　晶子" initials="近重　晶子" lastIdx="1" clrIdx="0">
    <p:extLst>
      <p:ext uri="{19B8F6BF-5375-455C-9EA6-DF929625EA0E}">
        <p15:presenceInfo xmlns:p15="http://schemas.microsoft.com/office/powerpoint/2012/main" userId="S::doraemon@hiroshima-u.ac.jp::c759bb99-3d26-4890-b767-7f28d1b030c2" providerId="AD"/>
      </p:ext>
    </p:extLst>
  </p:cmAuthor>
  <p:cmAuthor id="2" name="近重　晶子" initials="近重　晶子 [2]" lastIdx="3" clrIdx="1">
    <p:extLst>
      <p:ext uri="{19B8F6BF-5375-455C-9EA6-DF929625EA0E}">
        <p15:presenceInfo xmlns:p15="http://schemas.microsoft.com/office/powerpoint/2012/main" userId="S-1-5-21-59133782-1475513506-639157172-5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66"/>
    <a:srgbClr val="199541"/>
    <a:srgbClr val="386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AA18A-2884-4FC3-A9D7-9E2A2778CD18}" v="980" dt="2020-09-17T14:30:22.34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0" autoAdjust="0"/>
    <p:restoredTop sz="83210" autoAdjust="0"/>
  </p:normalViewPr>
  <p:slideViewPr>
    <p:cSldViewPr>
      <p:cViewPr varScale="1">
        <p:scale>
          <a:sx n="60" d="100"/>
          <a:sy n="60" d="100"/>
        </p:scale>
        <p:origin x="18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近重　晶子" userId="c759bb99-3d26-4890-b767-7f28d1b030c2" providerId="ADAL" clId="{32AD33CB-0857-4024-BEC3-234AFE138CFF}"/>
    <pc:docChg chg="undo redo custSel addSld delSld modSld sldOrd modSection">
      <pc:chgData name="近重　晶子" userId="c759bb99-3d26-4890-b767-7f28d1b030c2" providerId="ADAL" clId="{32AD33CB-0857-4024-BEC3-234AFE138CFF}" dt="2020-09-18T08:09:28.311" v="1681" actId="6549"/>
      <pc:docMkLst>
        <pc:docMk/>
      </pc:docMkLst>
      <pc:sldChg chg="modSp">
        <pc:chgData name="近重　晶子" userId="c759bb99-3d26-4890-b767-7f28d1b030c2" providerId="ADAL" clId="{32AD33CB-0857-4024-BEC3-234AFE138CFF}" dt="2020-09-18T02:30:01.587" v="336" actId="20577"/>
        <pc:sldMkLst>
          <pc:docMk/>
          <pc:sldMk cId="3742581145" sldId="256"/>
        </pc:sldMkLst>
        <pc:spChg chg="mod">
          <ac:chgData name="近重　晶子" userId="c759bb99-3d26-4890-b767-7f28d1b030c2" providerId="ADAL" clId="{32AD33CB-0857-4024-BEC3-234AFE138CFF}" dt="2020-09-18T02:30:01.587" v="336" actId="20577"/>
          <ac:spMkLst>
            <pc:docMk/>
            <pc:sldMk cId="3742581145" sldId="256"/>
            <ac:spMk id="10" creationId="{DF939B84-56C8-4D91-9C20-D6DC2F23E890}"/>
          </ac:spMkLst>
        </pc:spChg>
      </pc:sldChg>
      <pc:sldChg chg="modNotesTx">
        <pc:chgData name="近重　晶子" userId="c759bb99-3d26-4890-b767-7f28d1b030c2" providerId="ADAL" clId="{32AD33CB-0857-4024-BEC3-234AFE138CFF}" dt="2020-09-18T02:40:04.683" v="440" actId="6549"/>
        <pc:sldMkLst>
          <pc:docMk/>
          <pc:sldMk cId="140523370" sldId="257"/>
        </pc:sldMkLst>
      </pc:sldChg>
      <pc:sldChg chg="modNotesTx">
        <pc:chgData name="近重　晶子" userId="c759bb99-3d26-4890-b767-7f28d1b030c2" providerId="ADAL" clId="{32AD33CB-0857-4024-BEC3-234AFE138CFF}" dt="2020-09-18T02:40:02.252" v="439" actId="6549"/>
        <pc:sldMkLst>
          <pc:docMk/>
          <pc:sldMk cId="1261839765" sldId="259"/>
        </pc:sldMkLst>
      </pc:sldChg>
      <pc:sldChg chg="addSp modSp">
        <pc:chgData name="近重　晶子" userId="c759bb99-3d26-4890-b767-7f28d1b030c2" providerId="ADAL" clId="{32AD33CB-0857-4024-BEC3-234AFE138CFF}" dt="2020-09-17T23:52:57.397" v="313" actId="1076"/>
        <pc:sldMkLst>
          <pc:docMk/>
          <pc:sldMk cId="1480165876" sldId="276"/>
        </pc:sldMkLst>
        <pc:spChg chg="add mod">
          <ac:chgData name="近重　晶子" userId="c759bb99-3d26-4890-b767-7f28d1b030c2" providerId="ADAL" clId="{32AD33CB-0857-4024-BEC3-234AFE138CFF}" dt="2020-09-17T23:52:57.397" v="313" actId="1076"/>
          <ac:spMkLst>
            <pc:docMk/>
            <pc:sldMk cId="1480165876" sldId="276"/>
            <ac:spMk id="2" creationId="{7CFDBA6D-4EF7-41D0-8C98-68E01B3421D5}"/>
          </ac:spMkLst>
        </pc:spChg>
        <pc:spChg chg="mod">
          <ac:chgData name="近重　晶子" userId="c759bb99-3d26-4890-b767-7f28d1b030c2" providerId="ADAL" clId="{32AD33CB-0857-4024-BEC3-234AFE138CFF}" dt="2020-09-17T23:52:53.038" v="312" actId="1076"/>
          <ac:spMkLst>
            <pc:docMk/>
            <pc:sldMk cId="1480165876" sldId="276"/>
            <ac:spMk id="7" creationId="{00000000-0000-0000-0000-000000000000}"/>
          </ac:spMkLst>
        </pc:spChg>
        <pc:spChg chg="mod">
          <ac:chgData name="近重　晶子" userId="c759bb99-3d26-4890-b767-7f28d1b030c2" providerId="ADAL" clId="{32AD33CB-0857-4024-BEC3-234AFE138CFF}" dt="2020-09-17T23:48:55.646" v="8" actId="14100"/>
          <ac:spMkLst>
            <pc:docMk/>
            <pc:sldMk cId="1480165876" sldId="276"/>
            <ac:spMk id="19460" creationId="{00000000-0000-0000-0000-000000000000}"/>
          </ac:spMkLst>
        </pc:spChg>
      </pc:sldChg>
      <pc:sldChg chg="modNotesTx">
        <pc:chgData name="近重　晶子" userId="c759bb99-3d26-4890-b767-7f28d1b030c2" providerId="ADAL" clId="{32AD33CB-0857-4024-BEC3-234AFE138CFF}" dt="2020-09-18T02:40:40.795" v="446" actId="6549"/>
        <pc:sldMkLst>
          <pc:docMk/>
          <pc:sldMk cId="2009240364" sldId="285"/>
        </pc:sldMkLst>
      </pc:sldChg>
      <pc:sldChg chg="modSp">
        <pc:chgData name="近重　晶子" userId="c759bb99-3d26-4890-b767-7f28d1b030c2" providerId="ADAL" clId="{32AD33CB-0857-4024-BEC3-234AFE138CFF}" dt="2020-09-18T02:27:10.923" v="334" actId="404"/>
        <pc:sldMkLst>
          <pc:docMk/>
          <pc:sldMk cId="2961563853" sldId="291"/>
        </pc:sldMkLst>
        <pc:spChg chg="mod">
          <ac:chgData name="近重　晶子" userId="c759bb99-3d26-4890-b767-7f28d1b030c2" providerId="ADAL" clId="{32AD33CB-0857-4024-BEC3-234AFE138CFF}" dt="2020-09-18T02:27:10.923" v="334" actId="404"/>
          <ac:spMkLst>
            <pc:docMk/>
            <pc:sldMk cId="2961563853" sldId="291"/>
            <ac:spMk id="3" creationId="{0DB5D3F2-C568-4261-9293-A90E9A67F509}"/>
          </ac:spMkLst>
        </pc:spChg>
      </pc:sldChg>
      <pc:sldChg chg="addSp modSp modNotesTx">
        <pc:chgData name="近重　晶子" userId="c759bb99-3d26-4890-b767-7f28d1b030c2" providerId="ADAL" clId="{32AD33CB-0857-4024-BEC3-234AFE138CFF}" dt="2020-09-18T05:38:39.648" v="1251" actId="1076"/>
        <pc:sldMkLst>
          <pc:docMk/>
          <pc:sldMk cId="3285848574" sldId="292"/>
        </pc:sldMkLst>
        <pc:spChg chg="mod">
          <ac:chgData name="近重　晶子" userId="c759bb99-3d26-4890-b767-7f28d1b030c2" providerId="ADAL" clId="{32AD33CB-0857-4024-BEC3-234AFE138CFF}" dt="2020-09-18T02:39:01.392" v="436" actId="1076"/>
          <ac:spMkLst>
            <pc:docMk/>
            <pc:sldMk cId="3285848574" sldId="292"/>
            <ac:spMk id="2" creationId="{7EEDA286-5789-42EA-BE34-372D8050F7EC}"/>
          </ac:spMkLst>
        </pc:spChg>
        <pc:spChg chg="mod">
          <ac:chgData name="近重　晶子" userId="c759bb99-3d26-4890-b767-7f28d1b030c2" providerId="ADAL" clId="{32AD33CB-0857-4024-BEC3-234AFE138CFF}" dt="2020-09-18T05:38:26.785" v="1248" actId="1076"/>
          <ac:spMkLst>
            <pc:docMk/>
            <pc:sldMk cId="3285848574" sldId="292"/>
            <ac:spMk id="3" creationId="{DC70009C-62AF-4FF8-840F-9FDA44B0F2ED}"/>
          </ac:spMkLst>
        </pc:spChg>
        <pc:spChg chg="mod">
          <ac:chgData name="近重　晶子" userId="c759bb99-3d26-4890-b767-7f28d1b030c2" providerId="ADAL" clId="{32AD33CB-0857-4024-BEC3-234AFE138CFF}" dt="2020-09-18T05:38:39.648" v="1251" actId="1076"/>
          <ac:spMkLst>
            <pc:docMk/>
            <pc:sldMk cId="3285848574" sldId="292"/>
            <ac:spMk id="5" creationId="{F03258B0-99D0-4251-B03A-57C2ED726154}"/>
          </ac:spMkLst>
        </pc:spChg>
        <pc:spChg chg="add mod">
          <ac:chgData name="近重　晶子" userId="c759bb99-3d26-4890-b767-7f28d1b030c2" providerId="ADAL" clId="{32AD33CB-0857-4024-BEC3-234AFE138CFF}" dt="2020-09-18T05:38:32.888" v="1250" actId="1076"/>
          <ac:spMkLst>
            <pc:docMk/>
            <pc:sldMk cId="3285848574" sldId="292"/>
            <ac:spMk id="6" creationId="{696577D8-84EC-4BB0-9CE6-385294850836}"/>
          </ac:spMkLst>
        </pc:spChg>
        <pc:spChg chg="add mod">
          <ac:chgData name="近重　晶子" userId="c759bb99-3d26-4890-b767-7f28d1b030c2" providerId="ADAL" clId="{32AD33CB-0857-4024-BEC3-234AFE138CFF}" dt="2020-09-18T05:38:19.888" v="1247" actId="1076"/>
          <ac:spMkLst>
            <pc:docMk/>
            <pc:sldMk cId="3285848574" sldId="292"/>
            <ac:spMk id="7" creationId="{8834761B-2694-4158-B20C-B92674366625}"/>
          </ac:spMkLst>
        </pc:spChg>
      </pc:sldChg>
      <pc:sldChg chg="modSp modNotesTx">
        <pc:chgData name="近重　晶子" userId="c759bb99-3d26-4890-b767-7f28d1b030c2" providerId="ADAL" clId="{32AD33CB-0857-4024-BEC3-234AFE138CFF}" dt="2020-09-18T08:09:28.311" v="1681" actId="6549"/>
        <pc:sldMkLst>
          <pc:docMk/>
          <pc:sldMk cId="3184335630" sldId="293"/>
        </pc:sldMkLst>
        <pc:spChg chg="mod">
          <ac:chgData name="近重　晶子" userId="c759bb99-3d26-4890-b767-7f28d1b030c2" providerId="ADAL" clId="{32AD33CB-0857-4024-BEC3-234AFE138CFF}" dt="2020-09-18T08:09:28.311" v="1681" actId="6549"/>
          <ac:spMkLst>
            <pc:docMk/>
            <pc:sldMk cId="3184335630" sldId="293"/>
            <ac:spMk id="3" creationId="{F91EC801-61FF-457D-8D86-98C755466CC5}"/>
          </ac:spMkLst>
        </pc:spChg>
      </pc:sldChg>
      <pc:sldChg chg="modSp del">
        <pc:chgData name="近重　晶子" userId="c759bb99-3d26-4890-b767-7f28d1b030c2" providerId="ADAL" clId="{32AD33CB-0857-4024-BEC3-234AFE138CFF}" dt="2020-09-18T02:33:59.949" v="364" actId="2696"/>
        <pc:sldMkLst>
          <pc:docMk/>
          <pc:sldMk cId="1653129514" sldId="294"/>
        </pc:sldMkLst>
        <pc:spChg chg="mod">
          <ac:chgData name="近重　晶子" userId="c759bb99-3d26-4890-b767-7f28d1b030c2" providerId="ADAL" clId="{32AD33CB-0857-4024-BEC3-234AFE138CFF}" dt="2020-09-18T02:32:08.926" v="350" actId="404"/>
          <ac:spMkLst>
            <pc:docMk/>
            <pc:sldMk cId="1653129514" sldId="294"/>
            <ac:spMk id="4" creationId="{E18A6492-6F11-4969-888F-DED1C2681D9F}"/>
          </ac:spMkLst>
        </pc:spChg>
      </pc:sldChg>
      <pc:sldChg chg="modNotesTx">
        <pc:chgData name="近重　晶子" userId="c759bb99-3d26-4890-b767-7f28d1b030c2" providerId="ADAL" clId="{32AD33CB-0857-4024-BEC3-234AFE138CFF}" dt="2020-09-18T02:40:13.816" v="442" actId="6549"/>
        <pc:sldMkLst>
          <pc:docMk/>
          <pc:sldMk cId="848155119" sldId="295"/>
        </pc:sldMkLst>
      </pc:sldChg>
      <pc:sldChg chg="modSp modNotesTx">
        <pc:chgData name="近重　晶子" userId="c759bb99-3d26-4890-b767-7f28d1b030c2" providerId="ADAL" clId="{32AD33CB-0857-4024-BEC3-234AFE138CFF}" dt="2020-09-18T02:40:09.024" v="441" actId="6549"/>
        <pc:sldMkLst>
          <pc:docMk/>
          <pc:sldMk cId="3925331466" sldId="297"/>
        </pc:sldMkLst>
        <pc:spChg chg="mod">
          <ac:chgData name="近重　晶子" userId="c759bb99-3d26-4890-b767-7f28d1b030c2" providerId="ADAL" clId="{32AD33CB-0857-4024-BEC3-234AFE138CFF}" dt="2020-09-18T02:27:20.075" v="335" actId="20577"/>
          <ac:spMkLst>
            <pc:docMk/>
            <pc:sldMk cId="3925331466" sldId="297"/>
            <ac:spMk id="6" creationId="{8895A9DF-70F7-47AC-AFA9-527FF7E1E746}"/>
          </ac:spMkLst>
        </pc:spChg>
      </pc:sldChg>
      <pc:sldChg chg="addSp delSp modSp modNotesTx">
        <pc:chgData name="近重　晶子" userId="c759bb99-3d26-4890-b767-7f28d1b030c2" providerId="ADAL" clId="{32AD33CB-0857-4024-BEC3-234AFE138CFF}" dt="2020-09-18T05:42:54.929" v="1378" actId="1076"/>
        <pc:sldMkLst>
          <pc:docMk/>
          <pc:sldMk cId="1042808441" sldId="298"/>
        </pc:sldMkLst>
        <pc:spChg chg="mod">
          <ac:chgData name="近重　晶子" userId="c759bb99-3d26-4890-b767-7f28d1b030c2" providerId="ADAL" clId="{32AD33CB-0857-4024-BEC3-234AFE138CFF}" dt="2020-09-18T04:26:49.005" v="1082" actId="1076"/>
          <ac:spMkLst>
            <pc:docMk/>
            <pc:sldMk cId="1042808441" sldId="298"/>
            <ac:spMk id="3" creationId="{0A1CC08D-D4BB-47A7-BB96-A5B1FF2931B2}"/>
          </ac:spMkLst>
        </pc:spChg>
        <pc:spChg chg="mod">
          <ac:chgData name="近重　晶子" userId="c759bb99-3d26-4890-b767-7f28d1b030c2" providerId="ADAL" clId="{32AD33CB-0857-4024-BEC3-234AFE138CFF}" dt="2020-09-18T05:42:52.513" v="1377" actId="14100"/>
          <ac:spMkLst>
            <pc:docMk/>
            <pc:sldMk cId="1042808441" sldId="298"/>
            <ac:spMk id="13" creationId="{512F6F51-4BD7-44FB-BDDF-582B88D1EB59}"/>
          </ac:spMkLst>
        </pc:spChg>
        <pc:spChg chg="mod">
          <ac:chgData name="近重　晶子" userId="c759bb99-3d26-4890-b767-7f28d1b030c2" providerId="ADAL" clId="{32AD33CB-0857-4024-BEC3-234AFE138CFF}" dt="2020-09-18T05:42:31.208" v="1372" actId="14100"/>
          <ac:spMkLst>
            <pc:docMk/>
            <pc:sldMk cId="1042808441" sldId="298"/>
            <ac:spMk id="16" creationId="{BAE4E51F-12F2-435F-897F-A8FC94C558A6}"/>
          </ac:spMkLst>
        </pc:spChg>
        <pc:spChg chg="mod">
          <ac:chgData name="近重　晶子" userId="c759bb99-3d26-4890-b767-7f28d1b030c2" providerId="ADAL" clId="{32AD33CB-0857-4024-BEC3-234AFE138CFF}" dt="2020-09-18T05:41:35.652" v="1317"/>
          <ac:spMkLst>
            <pc:docMk/>
            <pc:sldMk cId="1042808441" sldId="298"/>
            <ac:spMk id="20" creationId="{DA7AFA97-F41A-4927-AD66-EB8C6D51ADA6}"/>
          </ac:spMkLst>
        </pc:spChg>
        <pc:spChg chg="mod">
          <ac:chgData name="近重　晶子" userId="c759bb99-3d26-4890-b767-7f28d1b030c2" providerId="ADAL" clId="{32AD33CB-0857-4024-BEC3-234AFE138CFF}" dt="2020-09-18T04:26:56.558" v="1085" actId="1076"/>
          <ac:spMkLst>
            <pc:docMk/>
            <pc:sldMk cId="1042808441" sldId="298"/>
            <ac:spMk id="21" creationId="{52589D94-8E41-44F8-91C6-C011000E2933}"/>
          </ac:spMkLst>
        </pc:spChg>
        <pc:spChg chg="mod">
          <ac:chgData name="近重　晶子" userId="c759bb99-3d26-4890-b767-7f28d1b030c2" providerId="ADAL" clId="{32AD33CB-0857-4024-BEC3-234AFE138CFF}" dt="2020-09-18T04:27:04.734" v="1087" actId="1076"/>
          <ac:spMkLst>
            <pc:docMk/>
            <pc:sldMk cId="1042808441" sldId="298"/>
            <ac:spMk id="22" creationId="{21BF08B7-A8D7-41CF-953A-75389678467E}"/>
          </ac:spMkLst>
        </pc:spChg>
        <pc:spChg chg="del">
          <ac:chgData name="近重　晶子" userId="c759bb99-3d26-4890-b767-7f28d1b030c2" providerId="ADAL" clId="{32AD33CB-0857-4024-BEC3-234AFE138CFF}" dt="2020-09-18T04:26:28.868" v="1077" actId="478"/>
          <ac:spMkLst>
            <pc:docMk/>
            <pc:sldMk cId="1042808441" sldId="298"/>
            <ac:spMk id="23" creationId="{EA3B97F1-29DA-4805-8118-B1BA487BEEB4}"/>
          </ac:spMkLst>
        </pc:spChg>
        <pc:spChg chg="del">
          <ac:chgData name="近重　晶子" userId="c759bb99-3d26-4890-b767-7f28d1b030c2" providerId="ADAL" clId="{32AD33CB-0857-4024-BEC3-234AFE138CFF}" dt="2020-09-18T04:26:30.780" v="1078" actId="478"/>
          <ac:spMkLst>
            <pc:docMk/>
            <pc:sldMk cId="1042808441" sldId="298"/>
            <ac:spMk id="24" creationId="{846BBB13-C1B3-45D2-B68A-4FD87D6B8083}"/>
          </ac:spMkLst>
        </pc:spChg>
        <pc:spChg chg="add mod">
          <ac:chgData name="近重　晶子" userId="c759bb99-3d26-4890-b767-7f28d1b030c2" providerId="ADAL" clId="{32AD33CB-0857-4024-BEC3-234AFE138CFF}" dt="2020-09-18T04:27:11.317" v="1089" actId="1076"/>
          <ac:spMkLst>
            <pc:docMk/>
            <pc:sldMk cId="1042808441" sldId="298"/>
            <ac:spMk id="26" creationId="{599D5A93-4BEF-4943-B665-F824C2EF9342}"/>
          </ac:spMkLst>
        </pc:spChg>
        <pc:spChg chg="mod">
          <ac:chgData name="近重　晶子" userId="c759bb99-3d26-4890-b767-7f28d1b030c2" providerId="ADAL" clId="{32AD33CB-0857-4024-BEC3-234AFE138CFF}" dt="2020-09-18T05:42:39.465" v="1374" actId="14100"/>
          <ac:spMkLst>
            <pc:docMk/>
            <pc:sldMk cId="1042808441" sldId="298"/>
            <ac:spMk id="28" creationId="{18B51316-153F-43E6-8A7C-CDDCA61AE4B5}"/>
          </ac:spMkLst>
        </pc:spChg>
        <pc:grpChg chg="mod">
          <ac:chgData name="近重　晶子" userId="c759bb99-3d26-4890-b767-7f28d1b030c2" providerId="ADAL" clId="{32AD33CB-0857-4024-BEC3-234AFE138CFF}" dt="2020-09-18T05:42:47.033" v="1376" actId="14100"/>
          <ac:grpSpMkLst>
            <pc:docMk/>
            <pc:sldMk cId="1042808441" sldId="298"/>
            <ac:grpSpMk id="19" creationId="{C61C4034-3D2B-4EFA-A273-6CC559F4DC47}"/>
          </ac:grpSpMkLst>
        </pc:grpChg>
        <pc:grpChg chg="add mod">
          <ac:chgData name="近重　晶子" userId="c759bb99-3d26-4890-b767-7f28d1b030c2" providerId="ADAL" clId="{32AD33CB-0857-4024-BEC3-234AFE138CFF}" dt="2020-09-18T05:42:42.713" v="1375" actId="1076"/>
          <ac:grpSpMkLst>
            <pc:docMk/>
            <pc:sldMk cId="1042808441" sldId="298"/>
            <ac:grpSpMk id="27" creationId="{A2D111D5-432B-4F00-BE8E-FF5DE2251591}"/>
          </ac:grpSpMkLst>
        </pc:grpChg>
        <pc:picChg chg="mod">
          <ac:chgData name="近重　晶子" userId="c759bb99-3d26-4890-b767-7f28d1b030c2" providerId="ADAL" clId="{32AD33CB-0857-4024-BEC3-234AFE138CFF}" dt="2020-09-18T05:42:54.929" v="1378" actId="1076"/>
          <ac:picMkLst>
            <pc:docMk/>
            <pc:sldMk cId="1042808441" sldId="298"/>
            <ac:picMk id="6" creationId="{CC0B9C70-BFE6-4565-A6FA-864FF73053CB}"/>
          </ac:picMkLst>
        </pc:picChg>
        <pc:picChg chg="mod">
          <ac:chgData name="近重　晶子" userId="c759bb99-3d26-4890-b767-7f28d1b030c2" providerId="ADAL" clId="{32AD33CB-0857-4024-BEC3-234AFE138CFF}" dt="2020-09-18T05:42:33.848" v="1373" actId="1076"/>
          <ac:picMkLst>
            <pc:docMk/>
            <pc:sldMk cId="1042808441" sldId="298"/>
            <ac:picMk id="17" creationId="{A2804EA5-9062-4B82-BA67-368E8B9ECDA5}"/>
          </ac:picMkLst>
        </pc:picChg>
        <pc:picChg chg="del">
          <ac:chgData name="近重　晶子" userId="c759bb99-3d26-4890-b767-7f28d1b030c2" providerId="ADAL" clId="{32AD33CB-0857-4024-BEC3-234AFE138CFF}" dt="2020-09-18T04:26:32.305" v="1079" actId="478"/>
          <ac:picMkLst>
            <pc:docMk/>
            <pc:sldMk cId="1042808441" sldId="298"/>
            <ac:picMk id="25" creationId="{C77F53F8-D16D-4894-9174-7526D96B5B83}"/>
          </ac:picMkLst>
        </pc:picChg>
        <pc:picChg chg="mod">
          <ac:chgData name="近重　晶子" userId="c759bb99-3d26-4890-b767-7f28d1b030c2" providerId="ADAL" clId="{32AD33CB-0857-4024-BEC3-234AFE138CFF}" dt="2020-09-18T05:42:26.609" v="1371" actId="1076"/>
          <ac:picMkLst>
            <pc:docMk/>
            <pc:sldMk cId="1042808441" sldId="298"/>
            <ac:picMk id="29" creationId="{55D4F074-2734-40B7-BA9B-C2EC01406104}"/>
          </ac:picMkLst>
        </pc:picChg>
      </pc:sldChg>
      <pc:sldChg chg="del">
        <pc:chgData name="近重　晶子" userId="c759bb99-3d26-4890-b767-7f28d1b030c2" providerId="ADAL" clId="{32AD33CB-0857-4024-BEC3-234AFE138CFF}" dt="2020-09-18T05:42:59.497" v="1379" actId="2696"/>
        <pc:sldMkLst>
          <pc:docMk/>
          <pc:sldMk cId="2572022039" sldId="300"/>
        </pc:sldMkLst>
      </pc:sldChg>
      <pc:sldChg chg="modNotesTx">
        <pc:chgData name="近重　晶子" userId="c759bb99-3d26-4890-b767-7f28d1b030c2" providerId="ADAL" clId="{32AD33CB-0857-4024-BEC3-234AFE138CFF}" dt="2020-09-18T02:39:58.758" v="438" actId="6549"/>
        <pc:sldMkLst>
          <pc:docMk/>
          <pc:sldMk cId="581441194" sldId="301"/>
        </pc:sldMkLst>
      </pc:sldChg>
      <pc:sldChg chg="addSp delSp modSp add ord">
        <pc:chgData name="近重　晶子" userId="c759bb99-3d26-4890-b767-7f28d1b030c2" providerId="ADAL" clId="{32AD33CB-0857-4024-BEC3-234AFE138CFF}" dt="2020-09-18T04:05:07.391" v="1072" actId="948"/>
        <pc:sldMkLst>
          <pc:docMk/>
          <pc:sldMk cId="35279619" sldId="302"/>
        </pc:sldMkLst>
        <pc:spChg chg="del">
          <ac:chgData name="近重　晶子" userId="c759bb99-3d26-4890-b767-7f28d1b030c2" providerId="ADAL" clId="{32AD33CB-0857-4024-BEC3-234AFE138CFF}" dt="2020-09-18T02:42:34.304" v="454"/>
          <ac:spMkLst>
            <pc:docMk/>
            <pc:sldMk cId="35279619" sldId="302"/>
            <ac:spMk id="2" creationId="{8DA82AFC-0D1A-4600-AD82-1ADEBF8E3B8D}"/>
          </ac:spMkLst>
        </pc:spChg>
        <pc:spChg chg="mod">
          <ac:chgData name="近重　晶子" userId="c759bb99-3d26-4890-b767-7f28d1b030c2" providerId="ADAL" clId="{32AD33CB-0857-4024-BEC3-234AFE138CFF}" dt="2020-09-18T04:05:07.391" v="1072" actId="948"/>
          <ac:spMkLst>
            <pc:docMk/>
            <pc:sldMk cId="35279619" sldId="302"/>
            <ac:spMk id="3" creationId="{252FBB73-D169-4C84-814E-8F2D351F80A1}"/>
          </ac:spMkLst>
        </pc:spChg>
        <pc:spChg chg="add mod">
          <ac:chgData name="近重　晶子" userId="c759bb99-3d26-4890-b767-7f28d1b030c2" providerId="ADAL" clId="{32AD33CB-0857-4024-BEC3-234AFE138CFF}" dt="2020-09-18T03:30:29.182" v="1056" actId="20577"/>
          <ac:spMkLst>
            <pc:docMk/>
            <pc:sldMk cId="35279619" sldId="302"/>
            <ac:spMk id="4" creationId="{1C82A273-2955-4237-94F4-9BCD042A4F80}"/>
          </ac:spMkLst>
        </pc:spChg>
      </pc:sldChg>
      <pc:sldChg chg="add ord">
        <pc:chgData name="近重　晶子" userId="c759bb99-3d26-4890-b767-7f28d1b030c2" providerId="ADAL" clId="{32AD33CB-0857-4024-BEC3-234AFE138CFF}" dt="2020-09-18T04:26:04.746" v="1074"/>
        <pc:sldMkLst>
          <pc:docMk/>
          <pc:sldMk cId="4159409013" sldId="303"/>
        </pc:sldMkLst>
      </pc:sldChg>
      <pc:sldChg chg="add ord">
        <pc:chgData name="近重　晶子" userId="c759bb99-3d26-4890-b767-7f28d1b030c2" providerId="ADAL" clId="{32AD33CB-0857-4024-BEC3-234AFE138CFF}" dt="2020-09-18T04:26:04.746" v="1074"/>
        <pc:sldMkLst>
          <pc:docMk/>
          <pc:sldMk cId="2763336309" sldId="304"/>
        </pc:sldMkLst>
      </pc:sldChg>
    </pc:docChg>
  </pc:docChgLst>
  <pc:docChgLst>
    <pc:chgData name="近重　晶子" userId="c759bb99-3d26-4890-b767-7f28d1b030c2" providerId="ADAL" clId="{206AA18A-2884-4FC3-A9D7-9E2A2778CD18}"/>
    <pc:docChg chg="undo custSel modSld">
      <pc:chgData name="近重　晶子" userId="c759bb99-3d26-4890-b767-7f28d1b030c2" providerId="ADAL" clId="{206AA18A-2884-4FC3-A9D7-9E2A2778CD18}" dt="2020-09-17T14:30:28.190" v="4510" actId="1076"/>
      <pc:docMkLst>
        <pc:docMk/>
      </pc:docMkLst>
      <pc:sldChg chg="modNotesTx">
        <pc:chgData name="近重　晶子" userId="c759bb99-3d26-4890-b767-7f28d1b030c2" providerId="ADAL" clId="{206AA18A-2884-4FC3-A9D7-9E2A2778CD18}" dt="2020-09-17T12:50:10.738" v="171" actId="20577"/>
        <pc:sldMkLst>
          <pc:docMk/>
          <pc:sldMk cId="140523370" sldId="257"/>
        </pc:sldMkLst>
      </pc:sldChg>
      <pc:sldChg chg="modSp modNotesTx">
        <pc:chgData name="近重　晶子" userId="c759bb99-3d26-4890-b767-7f28d1b030c2" providerId="ADAL" clId="{206AA18A-2884-4FC3-A9D7-9E2A2778CD18}" dt="2020-09-17T12:50:44.189" v="258" actId="20577"/>
        <pc:sldMkLst>
          <pc:docMk/>
          <pc:sldMk cId="1261839765" sldId="259"/>
        </pc:sldMkLst>
        <pc:spChg chg="mod">
          <ac:chgData name="近重　晶子" userId="c759bb99-3d26-4890-b767-7f28d1b030c2" providerId="ADAL" clId="{206AA18A-2884-4FC3-A9D7-9E2A2778CD18}" dt="2020-09-17T12:50:22.176" v="177"/>
          <ac:spMkLst>
            <pc:docMk/>
            <pc:sldMk cId="1261839765" sldId="259"/>
            <ac:spMk id="4099" creationId="{00000000-0000-0000-0000-000000000000}"/>
          </ac:spMkLst>
        </pc:spChg>
      </pc:sldChg>
      <pc:sldChg chg="addSp delSp modSp modNotesTx">
        <pc:chgData name="近重　晶子" userId="c759bb99-3d26-4890-b767-7f28d1b030c2" providerId="ADAL" clId="{206AA18A-2884-4FC3-A9D7-9E2A2778CD18}" dt="2020-09-17T14:30:28.190" v="4510" actId="1076"/>
        <pc:sldMkLst>
          <pc:docMk/>
          <pc:sldMk cId="2009240364" sldId="285"/>
        </pc:sldMkLst>
        <pc:spChg chg="del">
          <ac:chgData name="近重　晶子" userId="c759bb99-3d26-4890-b767-7f28d1b030c2" providerId="ADAL" clId="{206AA18A-2884-4FC3-A9D7-9E2A2778CD18}" dt="2020-09-17T14:28:27.440" v="4464" actId="478"/>
          <ac:spMkLst>
            <pc:docMk/>
            <pc:sldMk cId="2009240364" sldId="285"/>
            <ac:spMk id="2" creationId="{C8255178-23A3-4F10-A406-F3071985282E}"/>
          </ac:spMkLst>
        </pc:spChg>
        <pc:spChg chg="mod">
          <ac:chgData name="近重　晶子" userId="c759bb99-3d26-4890-b767-7f28d1b030c2" providerId="ADAL" clId="{206AA18A-2884-4FC3-A9D7-9E2A2778CD18}" dt="2020-09-17T14:30:23.005" v="4509" actId="20577"/>
          <ac:spMkLst>
            <pc:docMk/>
            <pc:sldMk cId="2009240364" sldId="285"/>
            <ac:spMk id="29699" creationId="{00000000-0000-0000-0000-000000000000}"/>
          </ac:spMkLst>
        </pc:spChg>
        <pc:picChg chg="add mod">
          <ac:chgData name="近重　晶子" userId="c759bb99-3d26-4890-b767-7f28d1b030c2" providerId="ADAL" clId="{206AA18A-2884-4FC3-A9D7-9E2A2778CD18}" dt="2020-09-17T14:30:28.190" v="4510" actId="1076"/>
          <ac:picMkLst>
            <pc:docMk/>
            <pc:sldMk cId="2009240364" sldId="285"/>
            <ac:picMk id="4" creationId="{37C78BC0-2ECA-4FEC-9116-F0246D18FDA1}"/>
          </ac:picMkLst>
        </pc:picChg>
        <pc:picChg chg="del">
          <ac:chgData name="近重　晶子" userId="c759bb99-3d26-4890-b767-7f28d1b030c2" providerId="ADAL" clId="{206AA18A-2884-4FC3-A9D7-9E2A2778CD18}" dt="2020-09-17T14:28:31.355" v="4465" actId="478"/>
          <ac:picMkLst>
            <pc:docMk/>
            <pc:sldMk cId="2009240364" sldId="285"/>
            <ac:picMk id="8" creationId="{2E42058B-AD97-4CDE-A6AC-3A28B8D1F329}"/>
          </ac:picMkLst>
        </pc:picChg>
      </pc:sldChg>
      <pc:sldChg chg="addSp delSp modSp">
        <pc:chgData name="近重　晶子" userId="c759bb99-3d26-4890-b767-7f28d1b030c2" providerId="ADAL" clId="{206AA18A-2884-4FC3-A9D7-9E2A2778CD18}" dt="2020-09-17T13:16:49.777" v="1193" actId="478"/>
        <pc:sldMkLst>
          <pc:docMk/>
          <pc:sldMk cId="2961563853" sldId="291"/>
        </pc:sldMkLst>
        <pc:spChg chg="mod">
          <ac:chgData name="近重　晶子" userId="c759bb99-3d26-4890-b767-7f28d1b030c2" providerId="ADAL" clId="{206AA18A-2884-4FC3-A9D7-9E2A2778CD18}" dt="2020-09-17T13:16:43.921" v="1192" actId="403"/>
          <ac:spMkLst>
            <pc:docMk/>
            <pc:sldMk cId="2961563853" sldId="291"/>
            <ac:spMk id="3" creationId="{0DB5D3F2-C568-4261-9293-A90E9A67F509}"/>
          </ac:spMkLst>
        </pc:spChg>
        <pc:spChg chg="add del mod">
          <ac:chgData name="近重　晶子" userId="c759bb99-3d26-4890-b767-7f28d1b030c2" providerId="ADAL" clId="{206AA18A-2884-4FC3-A9D7-9E2A2778CD18}" dt="2020-09-17T13:16:37.948" v="1189" actId="478"/>
          <ac:spMkLst>
            <pc:docMk/>
            <pc:sldMk cId="2961563853" sldId="291"/>
            <ac:spMk id="4" creationId="{D21E4A05-1AFE-465A-A222-3D66A0607D52}"/>
          </ac:spMkLst>
        </pc:spChg>
        <pc:spChg chg="add del mod">
          <ac:chgData name="近重　晶子" userId="c759bb99-3d26-4890-b767-7f28d1b030c2" providerId="ADAL" clId="{206AA18A-2884-4FC3-A9D7-9E2A2778CD18}" dt="2020-09-17T13:16:49.777" v="1193" actId="478"/>
          <ac:spMkLst>
            <pc:docMk/>
            <pc:sldMk cId="2961563853" sldId="291"/>
            <ac:spMk id="6" creationId="{C9847BD9-02D4-4E7D-997F-FC894A4CE3BF}"/>
          </ac:spMkLst>
        </pc:spChg>
      </pc:sldChg>
      <pc:sldChg chg="modSp modNotesTx">
        <pc:chgData name="近重　晶子" userId="c759bb99-3d26-4890-b767-7f28d1b030c2" providerId="ADAL" clId="{206AA18A-2884-4FC3-A9D7-9E2A2778CD18}" dt="2020-09-17T14:06:46.791" v="2966" actId="5793"/>
        <pc:sldMkLst>
          <pc:docMk/>
          <pc:sldMk cId="3285848574" sldId="292"/>
        </pc:sldMkLst>
        <pc:spChg chg="mod">
          <ac:chgData name="近重　晶子" userId="c759bb99-3d26-4890-b767-7f28d1b030c2" providerId="ADAL" clId="{206AA18A-2884-4FC3-A9D7-9E2A2778CD18}" dt="2020-09-17T14:03:50.713" v="2611"/>
          <ac:spMkLst>
            <pc:docMk/>
            <pc:sldMk cId="3285848574" sldId="292"/>
            <ac:spMk id="5" creationId="{F03258B0-99D0-4251-B03A-57C2ED726154}"/>
          </ac:spMkLst>
        </pc:spChg>
      </pc:sldChg>
      <pc:sldChg chg="modNotesTx">
        <pc:chgData name="近重　晶子" userId="c759bb99-3d26-4890-b767-7f28d1b030c2" providerId="ADAL" clId="{206AA18A-2884-4FC3-A9D7-9E2A2778CD18}" dt="2020-09-17T14:23:29.191" v="4198" actId="20577"/>
        <pc:sldMkLst>
          <pc:docMk/>
          <pc:sldMk cId="3184335630" sldId="293"/>
        </pc:sldMkLst>
      </pc:sldChg>
      <pc:sldChg chg="modSp modNotesTx">
        <pc:chgData name="近重　晶子" userId="c759bb99-3d26-4890-b767-7f28d1b030c2" providerId="ADAL" clId="{206AA18A-2884-4FC3-A9D7-9E2A2778CD18}" dt="2020-09-17T14:09:35.991" v="3332" actId="20577"/>
        <pc:sldMkLst>
          <pc:docMk/>
          <pc:sldMk cId="1653129514" sldId="294"/>
        </pc:sldMkLst>
        <pc:spChg chg="mod">
          <ac:chgData name="近重　晶子" userId="c759bb99-3d26-4890-b767-7f28d1b030c2" providerId="ADAL" clId="{206AA18A-2884-4FC3-A9D7-9E2A2778CD18}" dt="2020-09-17T14:09:10.428" v="3281" actId="20577"/>
          <ac:spMkLst>
            <pc:docMk/>
            <pc:sldMk cId="1653129514" sldId="294"/>
            <ac:spMk id="4" creationId="{E18A6492-6F11-4969-888F-DED1C2681D9F}"/>
          </ac:spMkLst>
        </pc:spChg>
        <pc:picChg chg="mod">
          <ac:chgData name="近重　晶子" userId="c759bb99-3d26-4890-b767-7f28d1b030c2" providerId="ADAL" clId="{206AA18A-2884-4FC3-A9D7-9E2A2778CD18}" dt="2020-09-17T14:09:19.847" v="3283" actId="1076"/>
          <ac:picMkLst>
            <pc:docMk/>
            <pc:sldMk cId="1653129514" sldId="294"/>
            <ac:picMk id="10" creationId="{A95F5098-5EEF-4FD8-8B96-8D78DC6E9AA2}"/>
          </ac:picMkLst>
        </pc:picChg>
      </pc:sldChg>
      <pc:sldChg chg="modSp modNotesTx">
        <pc:chgData name="近重　晶子" userId="c759bb99-3d26-4890-b767-7f28d1b030c2" providerId="ADAL" clId="{206AA18A-2884-4FC3-A9D7-9E2A2778CD18}" dt="2020-09-17T13:20:51.957" v="1521" actId="20577"/>
        <pc:sldMkLst>
          <pc:docMk/>
          <pc:sldMk cId="848155119" sldId="295"/>
        </pc:sldMkLst>
        <pc:spChg chg="mod">
          <ac:chgData name="近重　晶子" userId="c759bb99-3d26-4890-b767-7f28d1b030c2" providerId="ADAL" clId="{206AA18A-2884-4FC3-A9D7-9E2A2778CD18}" dt="2020-09-17T13:17:08.225" v="1195" actId="14100"/>
          <ac:spMkLst>
            <pc:docMk/>
            <pc:sldMk cId="848155119" sldId="295"/>
            <ac:spMk id="3" creationId="{D8EC46AA-32D1-4D16-B273-1B05AA21B15B}"/>
          </ac:spMkLst>
        </pc:spChg>
        <pc:spChg chg="mod">
          <ac:chgData name="近重　晶子" userId="c759bb99-3d26-4890-b767-7f28d1b030c2" providerId="ADAL" clId="{206AA18A-2884-4FC3-A9D7-9E2A2778CD18}" dt="2020-09-17T13:17:31.955" v="1202" actId="14100"/>
          <ac:spMkLst>
            <pc:docMk/>
            <pc:sldMk cId="848155119" sldId="295"/>
            <ac:spMk id="4" creationId="{7AE56A96-BBBF-4EEE-95A5-D73FAF7004DD}"/>
          </ac:spMkLst>
        </pc:spChg>
        <pc:spChg chg="mod">
          <ac:chgData name="近重　晶子" userId="c759bb99-3d26-4890-b767-7f28d1b030c2" providerId="ADAL" clId="{206AA18A-2884-4FC3-A9D7-9E2A2778CD18}" dt="2020-09-17T13:17:51.138" v="1204" actId="1076"/>
          <ac:spMkLst>
            <pc:docMk/>
            <pc:sldMk cId="848155119" sldId="295"/>
            <ac:spMk id="12" creationId="{31E738A2-5C19-49D1-84FC-6B8E675CD065}"/>
          </ac:spMkLst>
        </pc:spChg>
        <pc:spChg chg="mod">
          <ac:chgData name="近重　晶子" userId="c759bb99-3d26-4890-b767-7f28d1b030c2" providerId="ADAL" clId="{206AA18A-2884-4FC3-A9D7-9E2A2778CD18}" dt="2020-09-17T13:17:56.867" v="1205" actId="1076"/>
          <ac:spMkLst>
            <pc:docMk/>
            <pc:sldMk cId="848155119" sldId="295"/>
            <ac:spMk id="14" creationId="{8893A86D-6C86-4235-AF87-869D748F6CF0}"/>
          </ac:spMkLst>
        </pc:spChg>
        <pc:spChg chg="mod">
          <ac:chgData name="近重　晶子" userId="c759bb99-3d26-4890-b767-7f28d1b030c2" providerId="ADAL" clId="{206AA18A-2884-4FC3-A9D7-9E2A2778CD18}" dt="2020-09-17T13:17:22.950" v="1198" actId="1076"/>
          <ac:spMkLst>
            <pc:docMk/>
            <pc:sldMk cId="848155119" sldId="295"/>
            <ac:spMk id="15" creationId="{321D4B77-51DB-42B5-8254-24B37DA235C0}"/>
          </ac:spMkLst>
        </pc:spChg>
        <pc:spChg chg="mod">
          <ac:chgData name="近重　晶子" userId="c759bb99-3d26-4890-b767-7f28d1b030c2" providerId="ADAL" clId="{206AA18A-2884-4FC3-A9D7-9E2A2778CD18}" dt="2020-09-17T13:18:13.254" v="1206" actId="1076"/>
          <ac:spMkLst>
            <pc:docMk/>
            <pc:sldMk cId="848155119" sldId="295"/>
            <ac:spMk id="16" creationId="{A26BF74F-9718-4790-AEBD-FCF3223E1354}"/>
          </ac:spMkLst>
        </pc:spChg>
        <pc:spChg chg="mod">
          <ac:chgData name="近重　晶子" userId="c759bb99-3d26-4890-b767-7f28d1b030c2" providerId="ADAL" clId="{206AA18A-2884-4FC3-A9D7-9E2A2778CD18}" dt="2020-09-17T13:18:24.648" v="1208" actId="14100"/>
          <ac:spMkLst>
            <pc:docMk/>
            <pc:sldMk cId="848155119" sldId="295"/>
            <ac:spMk id="17" creationId="{A6A1F875-013C-4CF3-83D3-07EA0A52C48F}"/>
          </ac:spMkLst>
        </pc:spChg>
        <pc:spChg chg="mod">
          <ac:chgData name="近重　晶子" userId="c759bb99-3d26-4890-b767-7f28d1b030c2" providerId="ADAL" clId="{206AA18A-2884-4FC3-A9D7-9E2A2778CD18}" dt="2020-09-17T13:17:51.138" v="1204" actId="1076"/>
          <ac:spMkLst>
            <pc:docMk/>
            <pc:sldMk cId="848155119" sldId="295"/>
            <ac:spMk id="20" creationId="{D21C4F12-A3F0-4473-94AA-BD02DA61E41C}"/>
          </ac:spMkLst>
        </pc:spChg>
        <pc:spChg chg="mod">
          <ac:chgData name="近重　晶子" userId="c759bb99-3d26-4890-b767-7f28d1b030c2" providerId="ADAL" clId="{206AA18A-2884-4FC3-A9D7-9E2A2778CD18}" dt="2020-09-17T13:18:13.254" v="1206" actId="1076"/>
          <ac:spMkLst>
            <pc:docMk/>
            <pc:sldMk cId="848155119" sldId="295"/>
            <ac:spMk id="21" creationId="{3E2C8741-0C0D-4148-B8D8-B46512E8E6F0}"/>
          </ac:spMkLst>
        </pc:spChg>
        <pc:spChg chg="mod">
          <ac:chgData name="近重　晶子" userId="c759bb99-3d26-4890-b767-7f28d1b030c2" providerId="ADAL" clId="{206AA18A-2884-4FC3-A9D7-9E2A2778CD18}" dt="2020-09-17T13:17:15.549" v="1197" actId="14100"/>
          <ac:spMkLst>
            <pc:docMk/>
            <pc:sldMk cId="848155119" sldId="295"/>
            <ac:spMk id="25" creationId="{EB70C276-382E-4C58-B757-C7FEBE2ED3B1}"/>
          </ac:spMkLst>
        </pc:spChg>
        <pc:grpChg chg="mod">
          <ac:chgData name="近重　晶子" userId="c759bb99-3d26-4890-b767-7f28d1b030c2" providerId="ADAL" clId="{206AA18A-2884-4FC3-A9D7-9E2A2778CD18}" dt="2020-09-17T13:17:51.138" v="1204" actId="1076"/>
          <ac:grpSpMkLst>
            <pc:docMk/>
            <pc:sldMk cId="848155119" sldId="295"/>
            <ac:grpSpMk id="9" creationId="{49D1057F-33DE-4D4B-959B-C803F3D16E54}"/>
          </ac:grpSpMkLst>
        </pc:grpChg>
        <pc:picChg chg="mod">
          <ac:chgData name="近重　晶子" userId="c759bb99-3d26-4890-b767-7f28d1b030c2" providerId="ADAL" clId="{206AA18A-2884-4FC3-A9D7-9E2A2778CD18}" dt="2020-09-17T13:18:13.254" v="1206" actId="1076"/>
          <ac:picMkLst>
            <pc:docMk/>
            <pc:sldMk cId="848155119" sldId="295"/>
            <ac:picMk id="10" creationId="{676C617A-7DFC-4B77-BC9A-2A1C81EF5CC0}"/>
          </ac:picMkLst>
        </pc:picChg>
        <pc:picChg chg="mod">
          <ac:chgData name="近重　晶子" userId="c759bb99-3d26-4890-b767-7f28d1b030c2" providerId="ADAL" clId="{206AA18A-2884-4FC3-A9D7-9E2A2778CD18}" dt="2020-09-17T13:17:36.267" v="1203" actId="1076"/>
          <ac:picMkLst>
            <pc:docMk/>
            <pc:sldMk cId="848155119" sldId="295"/>
            <ac:picMk id="19" creationId="{C28F5B46-38B1-471A-80B2-F4AB2B73BA49}"/>
          </ac:picMkLst>
        </pc:picChg>
      </pc:sldChg>
      <pc:sldChg chg="modSp modNotesTx">
        <pc:chgData name="近重　晶子" userId="c759bb99-3d26-4890-b767-7f28d1b030c2" providerId="ADAL" clId="{206AA18A-2884-4FC3-A9D7-9E2A2778CD18}" dt="2020-09-17T13:15:08.066" v="1172" actId="20577"/>
        <pc:sldMkLst>
          <pc:docMk/>
          <pc:sldMk cId="3925331466" sldId="297"/>
        </pc:sldMkLst>
        <pc:spChg chg="mod">
          <ac:chgData name="近重　晶子" userId="c759bb99-3d26-4890-b767-7f28d1b030c2" providerId="ADAL" clId="{206AA18A-2884-4FC3-A9D7-9E2A2778CD18}" dt="2020-09-17T13:10:30.870" v="737"/>
          <ac:spMkLst>
            <pc:docMk/>
            <pc:sldMk cId="3925331466" sldId="297"/>
            <ac:spMk id="4" creationId="{64698084-30BD-4F4E-ADB6-EB8FE5A2515E}"/>
          </ac:spMkLst>
        </pc:spChg>
        <pc:spChg chg="mod">
          <ac:chgData name="近重　晶子" userId="c759bb99-3d26-4890-b767-7f28d1b030c2" providerId="ADAL" clId="{206AA18A-2884-4FC3-A9D7-9E2A2778CD18}" dt="2020-09-17T13:11:09.536" v="749"/>
          <ac:spMkLst>
            <pc:docMk/>
            <pc:sldMk cId="3925331466" sldId="297"/>
            <ac:spMk id="6" creationId="{8895A9DF-70F7-47AC-AFA9-527FF7E1E746}"/>
          </ac:spMkLst>
        </pc:spChg>
      </pc:sldChg>
      <pc:sldChg chg="modNotesTx">
        <pc:chgData name="近重　晶子" userId="c759bb99-3d26-4890-b767-7f28d1b030c2" providerId="ADAL" clId="{206AA18A-2884-4FC3-A9D7-9E2A2778CD18}" dt="2020-09-17T14:16:31.559" v="3796" actId="20577"/>
        <pc:sldMkLst>
          <pc:docMk/>
          <pc:sldMk cId="1042808441" sldId="298"/>
        </pc:sldMkLst>
      </pc:sldChg>
      <pc:sldChg chg="addSp modSp modNotesTx">
        <pc:chgData name="近重　晶子" userId="c759bb99-3d26-4890-b767-7f28d1b030c2" providerId="ADAL" clId="{206AA18A-2884-4FC3-A9D7-9E2A2778CD18}" dt="2020-09-17T14:28:15.429" v="4463" actId="113"/>
        <pc:sldMkLst>
          <pc:docMk/>
          <pc:sldMk cId="581441194" sldId="301"/>
        </pc:sldMkLst>
        <pc:spChg chg="mod ord">
          <ac:chgData name="近重　晶子" userId="c759bb99-3d26-4890-b767-7f28d1b030c2" providerId="ADAL" clId="{206AA18A-2884-4FC3-A9D7-9E2A2778CD18}" dt="2020-09-17T14:28:15.429" v="4463" actId="113"/>
          <ac:spMkLst>
            <pc:docMk/>
            <pc:sldMk cId="581441194" sldId="301"/>
            <ac:spMk id="4" creationId="{6ABE9CA9-B41B-4816-BD2E-FAD41E660CC6}"/>
          </ac:spMkLst>
        </pc:spChg>
        <pc:picChg chg="add mod ord">
          <ac:chgData name="近重　晶子" userId="c759bb99-3d26-4890-b767-7f28d1b030c2" providerId="ADAL" clId="{206AA18A-2884-4FC3-A9D7-9E2A2778CD18}" dt="2020-09-17T14:27:02.168" v="4456" actId="14100"/>
          <ac:picMkLst>
            <pc:docMk/>
            <pc:sldMk cId="581441194" sldId="301"/>
            <ac:picMk id="5" creationId="{211FB56E-4465-4607-B137-C64C0DEBC051}"/>
          </ac:picMkLst>
        </pc:picChg>
      </pc:sldChg>
    </pc:docChg>
  </pc:docChgLst>
  <pc:docChgLst>
    <pc:chgData name="近重　晶子" userId="c759bb99-3d26-4890-b767-7f28d1b030c2" providerId="ADAL" clId="{C9BBF403-2DED-47B4-BFFC-B081233C43B2}"/>
    <pc:docChg chg="modSld">
      <pc:chgData name="近重　晶子" userId="c759bb99-3d26-4890-b767-7f28d1b030c2" providerId="ADAL" clId="{C9BBF403-2DED-47B4-BFFC-B081233C43B2}" dt="2020-09-17T05:17:24.710" v="264" actId="14100"/>
      <pc:docMkLst>
        <pc:docMk/>
      </pc:docMkLst>
      <pc:sldChg chg="modSp">
        <pc:chgData name="近重　晶子" userId="c759bb99-3d26-4890-b767-7f28d1b030c2" providerId="ADAL" clId="{C9BBF403-2DED-47B4-BFFC-B081233C43B2}" dt="2020-09-17T04:23:26.455" v="21" actId="1076"/>
        <pc:sldMkLst>
          <pc:docMk/>
          <pc:sldMk cId="3372266133" sldId="282"/>
        </pc:sldMkLst>
        <pc:spChg chg="mod">
          <ac:chgData name="近重　晶子" userId="c759bb99-3d26-4890-b767-7f28d1b030c2" providerId="ADAL" clId="{C9BBF403-2DED-47B4-BFFC-B081233C43B2}" dt="2020-09-17T04:23:26.455" v="21" actId="1076"/>
          <ac:spMkLst>
            <pc:docMk/>
            <pc:sldMk cId="3372266133" sldId="282"/>
            <ac:spMk id="9" creationId="{00000000-0000-0000-0000-000000000000}"/>
          </ac:spMkLst>
        </pc:spChg>
      </pc:sldChg>
      <pc:sldChg chg="modSp">
        <pc:chgData name="近重　晶子" userId="c759bb99-3d26-4890-b767-7f28d1b030c2" providerId="ADAL" clId="{C9BBF403-2DED-47B4-BFFC-B081233C43B2}" dt="2020-09-17T05:17:24.710" v="264" actId="14100"/>
        <pc:sldMkLst>
          <pc:docMk/>
          <pc:sldMk cId="3822935425" sldId="297"/>
        </pc:sldMkLst>
        <pc:spChg chg="mod">
          <ac:chgData name="近重　晶子" userId="c759bb99-3d26-4890-b767-7f28d1b030c2" providerId="ADAL" clId="{C9BBF403-2DED-47B4-BFFC-B081233C43B2}" dt="2020-09-17T05:15:47.513" v="135"/>
          <ac:spMkLst>
            <pc:docMk/>
            <pc:sldMk cId="3822935425" sldId="297"/>
            <ac:spMk id="4" creationId="{64698084-30BD-4F4E-ADB6-EB8FE5A2515E}"/>
          </ac:spMkLst>
        </pc:spChg>
        <pc:spChg chg="mod">
          <ac:chgData name="近重　晶子" userId="c759bb99-3d26-4890-b767-7f28d1b030c2" providerId="ADAL" clId="{C9BBF403-2DED-47B4-BFFC-B081233C43B2}" dt="2020-09-17T05:17:24.710" v="264" actId="14100"/>
          <ac:spMkLst>
            <pc:docMk/>
            <pc:sldMk cId="3822935425" sldId="297"/>
            <ac:spMk id="6" creationId="{8895A9DF-70F7-47AC-AFA9-527FF7E1E746}"/>
          </ac:spMkLst>
        </pc:spChg>
      </pc:sldChg>
      <pc:sldChg chg="modSp">
        <pc:chgData name="近重　晶子" userId="c759bb99-3d26-4890-b767-7f28d1b030c2" providerId="ADAL" clId="{C9BBF403-2DED-47B4-BFFC-B081233C43B2}" dt="2020-09-17T04:27:56.525" v="64"/>
        <pc:sldMkLst>
          <pc:docMk/>
          <pc:sldMk cId="1042808441" sldId="298"/>
        </pc:sldMkLst>
        <pc:spChg chg="mod">
          <ac:chgData name="近重　晶子" userId="c759bb99-3d26-4890-b767-7f28d1b030c2" providerId="ADAL" clId="{C9BBF403-2DED-47B4-BFFC-B081233C43B2}" dt="2020-09-17T04:27:47.253" v="50"/>
          <ac:spMkLst>
            <pc:docMk/>
            <pc:sldMk cId="1042808441" sldId="298"/>
            <ac:spMk id="13" creationId="{512F6F51-4BD7-44FB-BDDF-582B88D1EB59}"/>
          </ac:spMkLst>
        </pc:spChg>
        <pc:spChg chg="mod">
          <ac:chgData name="近重　晶子" userId="c759bb99-3d26-4890-b767-7f28d1b030c2" providerId="ADAL" clId="{C9BBF403-2DED-47B4-BFFC-B081233C43B2}" dt="2020-09-17T04:27:50.858" v="51" actId="20577"/>
          <ac:spMkLst>
            <pc:docMk/>
            <pc:sldMk cId="1042808441" sldId="298"/>
            <ac:spMk id="16" creationId="{BAE4E51F-12F2-435F-897F-A8FC94C558A6}"/>
          </ac:spMkLst>
        </pc:spChg>
        <pc:spChg chg="mod">
          <ac:chgData name="近重　晶子" userId="c759bb99-3d26-4890-b767-7f28d1b030c2" providerId="ADAL" clId="{C9BBF403-2DED-47B4-BFFC-B081233C43B2}" dt="2020-09-17T04:27:56.525" v="64"/>
          <ac:spMkLst>
            <pc:docMk/>
            <pc:sldMk cId="1042808441" sldId="298"/>
            <ac:spMk id="24" creationId="{846BBB13-C1B3-45D2-B68A-4FD87D6B8083}"/>
          </ac:spMkLst>
        </pc:spChg>
      </pc:sldChg>
      <pc:sldChg chg="modSp">
        <pc:chgData name="近重　晶子" userId="c759bb99-3d26-4890-b767-7f28d1b030c2" providerId="ADAL" clId="{C9BBF403-2DED-47B4-BFFC-B081233C43B2}" dt="2020-09-17T04:28:04.613" v="73"/>
        <pc:sldMkLst>
          <pc:docMk/>
          <pc:sldMk cId="2572022039" sldId="300"/>
        </pc:sldMkLst>
        <pc:spChg chg="mod">
          <ac:chgData name="近重　晶子" userId="c759bb99-3d26-4890-b767-7f28d1b030c2" providerId="ADAL" clId="{C9BBF403-2DED-47B4-BFFC-B081233C43B2}" dt="2020-09-17T04:28:04.613" v="73"/>
          <ac:spMkLst>
            <pc:docMk/>
            <pc:sldMk cId="2572022039" sldId="300"/>
            <ac:spMk id="16" creationId="{BAE4E51F-12F2-435F-897F-A8FC94C558A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88E6A-6DEE-422E-AE75-5B239A233193}"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kumimoji="1" lang="ja-JP" altLang="en-US"/>
        </a:p>
      </dgm:t>
    </dgm:pt>
    <dgm:pt modelId="{E376B6A8-ECFB-4AD7-953F-FC02640EADE3}">
      <dgm:prSet phldrT="[テキスト]" custT="1"/>
      <dgm:spPr>
        <a:solidFill>
          <a:srgbClr val="FFC000"/>
        </a:solidFill>
        <a:ln>
          <a:solidFill>
            <a:srgbClr val="FFC000"/>
          </a:solidFill>
        </a:ln>
      </dgm:spPr>
      <dgm:t>
        <a:bodyPr/>
        <a:lstStyle/>
        <a:p>
          <a:r>
            <a:rPr kumimoji="1" lang="ja-JP" altLang="en-US" sz="1100" b="1">
              <a:solidFill>
                <a:schemeClr val="tx1"/>
              </a:solidFill>
            </a:rPr>
            <a:t>広島大学</a:t>
          </a:r>
          <a:endParaRPr kumimoji="1" lang="ja-JP" altLang="en-US" sz="1100" b="1" i="0" u="none" strike="noStrike" cap="none" baseline="0" noProof="0">
            <a:solidFill>
              <a:srgbClr val="010000"/>
            </a:solidFill>
            <a:latin typeface="Arial"/>
            <a:ea typeface="ＭＳ Ｐゴシック"/>
            <a:cs typeface="Arial"/>
          </a:endParaRPr>
        </a:p>
      </dgm:t>
    </dgm:pt>
    <dgm:pt modelId="{17FB411C-648D-4C60-A66D-D15245E13898}" type="parTrans" cxnId="{2E385118-ECA6-4312-9FC2-B0A5724AA6F5}">
      <dgm:prSet/>
      <dgm:spPr/>
      <dgm:t>
        <a:bodyPr/>
        <a:lstStyle/>
        <a:p>
          <a:endParaRPr kumimoji="1" lang="ja-JP" altLang="en-US" sz="2800"/>
        </a:p>
      </dgm:t>
    </dgm:pt>
    <dgm:pt modelId="{DDE208B6-D194-4B03-89BE-3067203EED1D}" type="sibTrans" cxnId="{2E385118-ECA6-4312-9FC2-B0A5724AA6F5}">
      <dgm:prSet/>
      <dgm:spPr>
        <a:ln>
          <a:solidFill>
            <a:schemeClr val="tx1"/>
          </a:solidFill>
        </a:ln>
      </dgm:spPr>
      <dgm:t>
        <a:bodyPr/>
        <a:lstStyle/>
        <a:p>
          <a:endParaRPr kumimoji="1" lang="ja-JP" altLang="en-US" sz="2800"/>
        </a:p>
      </dgm:t>
    </dgm:pt>
    <dgm:pt modelId="{D3E4239B-9525-4CFD-A0B6-D790E40F75A2}">
      <dgm:prSet phldrT="[テキスト]" custT="1"/>
      <dgm:spPr>
        <a:solidFill>
          <a:srgbClr val="00B050"/>
        </a:solidFill>
        <a:ln>
          <a:solidFill>
            <a:srgbClr val="00B050"/>
          </a:solidFill>
        </a:ln>
      </dgm:spPr>
      <dgm:t>
        <a:bodyPr/>
        <a:lstStyle/>
        <a:p>
          <a:r>
            <a:rPr kumimoji="1" lang="ja-JP" altLang="en-US" sz="1100" b="1">
              <a:solidFill>
                <a:schemeClr val="tx1"/>
              </a:solidFill>
            </a:rPr>
            <a:t>海外の</a:t>
          </a:r>
          <a:endParaRPr kumimoji="1" lang="en-US" altLang="ja-JP" sz="1100" b="1">
            <a:solidFill>
              <a:schemeClr val="tx1"/>
            </a:solidFill>
          </a:endParaRPr>
        </a:p>
        <a:p>
          <a:r>
            <a:rPr kumimoji="1" lang="ja-JP" altLang="en-US" sz="1100" b="1">
              <a:solidFill>
                <a:schemeClr val="tx1"/>
              </a:solidFill>
            </a:rPr>
            <a:t>大学</a:t>
          </a:r>
          <a:r>
            <a:rPr kumimoji="1" lang="en-US" altLang="ja-JP" sz="1100" b="1">
              <a:solidFill>
                <a:schemeClr val="tx1"/>
              </a:solidFill>
            </a:rPr>
            <a:t>B</a:t>
          </a:r>
          <a:endParaRPr kumimoji="1" lang="ja-JP" altLang="en-US" sz="1100" b="1">
            <a:solidFill>
              <a:schemeClr val="tx1"/>
            </a:solidFill>
          </a:endParaRPr>
        </a:p>
      </dgm:t>
    </dgm:pt>
    <dgm:pt modelId="{A86D4D66-C124-4338-B247-3DFB37CAAFDB}" type="parTrans" cxnId="{E3D757AB-2E45-40CC-A74A-FFFBB772DDC9}">
      <dgm:prSet/>
      <dgm:spPr/>
      <dgm:t>
        <a:bodyPr/>
        <a:lstStyle/>
        <a:p>
          <a:endParaRPr kumimoji="1" lang="ja-JP" altLang="en-US" sz="2800"/>
        </a:p>
      </dgm:t>
    </dgm:pt>
    <dgm:pt modelId="{77C026F1-D950-4CF4-A577-FF136C6A4AFE}" type="sibTrans" cxnId="{E3D757AB-2E45-40CC-A74A-FFFBB772DDC9}">
      <dgm:prSet/>
      <dgm:spPr>
        <a:ln>
          <a:solidFill>
            <a:schemeClr val="tx1"/>
          </a:solidFill>
        </a:ln>
      </dgm:spPr>
      <dgm:t>
        <a:bodyPr/>
        <a:lstStyle/>
        <a:p>
          <a:endParaRPr kumimoji="1" lang="ja-JP" altLang="en-US" sz="2800"/>
        </a:p>
      </dgm:t>
    </dgm:pt>
    <dgm:pt modelId="{D309F311-30B4-4C12-B962-10F23B6561D4}">
      <dgm:prSet phldrT="[テキスト]" custT="1"/>
      <dgm:spPr>
        <a:solidFill>
          <a:schemeClr val="accent2">
            <a:lumMod val="60000"/>
            <a:lumOff val="40000"/>
          </a:schemeClr>
        </a:solidFill>
        <a:ln>
          <a:solidFill>
            <a:schemeClr val="accent1"/>
          </a:solidFill>
        </a:ln>
      </dgm:spPr>
      <dgm:t>
        <a:bodyPr/>
        <a:lstStyle/>
        <a:p>
          <a:r>
            <a:rPr kumimoji="1" lang="ja-JP" altLang="en-US" sz="1100" b="1" dirty="0">
              <a:solidFill>
                <a:schemeClr val="tx1"/>
              </a:solidFill>
            </a:rPr>
            <a:t>海外の</a:t>
          </a:r>
          <a:endParaRPr kumimoji="1" lang="en-US" altLang="ja-JP" sz="1100" b="1" dirty="0">
            <a:solidFill>
              <a:schemeClr val="tx1"/>
            </a:solidFill>
          </a:endParaRPr>
        </a:p>
        <a:p>
          <a:r>
            <a:rPr kumimoji="1" lang="ja-JP" altLang="en-US" sz="1100" b="1" dirty="0">
              <a:solidFill>
                <a:schemeClr val="tx1"/>
              </a:solidFill>
            </a:rPr>
            <a:t>大学</a:t>
          </a:r>
          <a:r>
            <a:rPr kumimoji="1" lang="en-US" altLang="ja-JP" sz="1050" b="1" dirty="0">
              <a:solidFill>
                <a:schemeClr val="tx1"/>
              </a:solidFill>
            </a:rPr>
            <a:t>A</a:t>
          </a:r>
          <a:endParaRPr kumimoji="1" lang="ja-JP" altLang="en-US" sz="1050" b="1" dirty="0">
            <a:solidFill>
              <a:schemeClr val="tx1"/>
            </a:solidFill>
          </a:endParaRPr>
        </a:p>
      </dgm:t>
    </dgm:pt>
    <dgm:pt modelId="{888E1B54-FB50-40E0-A21D-4A4E1167E969}" type="parTrans" cxnId="{E68F571B-E255-4E8F-BF63-058D109C5707}">
      <dgm:prSet/>
      <dgm:spPr/>
      <dgm:t>
        <a:bodyPr/>
        <a:lstStyle/>
        <a:p>
          <a:endParaRPr kumimoji="1" lang="ja-JP" altLang="en-US" sz="2800"/>
        </a:p>
      </dgm:t>
    </dgm:pt>
    <dgm:pt modelId="{C1779B31-803D-4EB5-A76A-35727E15F86A}" type="sibTrans" cxnId="{E68F571B-E255-4E8F-BF63-058D109C5707}">
      <dgm:prSet/>
      <dgm:spPr>
        <a:ln>
          <a:solidFill>
            <a:schemeClr val="tx1"/>
          </a:solidFill>
        </a:ln>
      </dgm:spPr>
      <dgm:t>
        <a:bodyPr/>
        <a:lstStyle/>
        <a:p>
          <a:endParaRPr kumimoji="1" lang="ja-JP" altLang="en-US" sz="2800"/>
        </a:p>
      </dgm:t>
    </dgm:pt>
    <dgm:pt modelId="{F37CCE35-DB5C-410C-B8DA-74D98DDCF8E0}" type="pres">
      <dgm:prSet presAssocID="{7F588E6A-6DEE-422E-AE75-5B239A233193}" presName="cycle" presStyleCnt="0">
        <dgm:presLayoutVars>
          <dgm:dir/>
          <dgm:resizeHandles val="exact"/>
        </dgm:presLayoutVars>
      </dgm:prSet>
      <dgm:spPr/>
    </dgm:pt>
    <dgm:pt modelId="{6243DF0E-A472-4812-97CB-210ED8E650E2}" type="pres">
      <dgm:prSet presAssocID="{E376B6A8-ECFB-4AD7-953F-FC02640EADE3}" presName="node" presStyleLbl="node1" presStyleIdx="0" presStyleCnt="3" custScaleX="122806">
        <dgm:presLayoutVars>
          <dgm:bulletEnabled val="1"/>
        </dgm:presLayoutVars>
      </dgm:prSet>
      <dgm:spPr/>
    </dgm:pt>
    <dgm:pt modelId="{BD8228EF-F418-4392-9C5F-187F257B920D}" type="pres">
      <dgm:prSet presAssocID="{E376B6A8-ECFB-4AD7-953F-FC02640EADE3}" presName="spNode" presStyleCnt="0"/>
      <dgm:spPr/>
    </dgm:pt>
    <dgm:pt modelId="{38DE2B63-85FE-45D8-B0FF-731D4779F4CF}" type="pres">
      <dgm:prSet presAssocID="{DDE208B6-D194-4B03-89BE-3067203EED1D}" presName="sibTrans" presStyleLbl="sibTrans1D1" presStyleIdx="0" presStyleCnt="3"/>
      <dgm:spPr/>
    </dgm:pt>
    <dgm:pt modelId="{55F38C59-EB49-45A1-904C-0901DC7ABDCF}" type="pres">
      <dgm:prSet presAssocID="{D3E4239B-9525-4CFD-A0B6-D790E40F75A2}" presName="node" presStyleLbl="node1" presStyleIdx="1" presStyleCnt="3" custScaleX="134963" custRadScaleRad="104815" custRadScaleInc="-4536">
        <dgm:presLayoutVars>
          <dgm:bulletEnabled val="1"/>
        </dgm:presLayoutVars>
      </dgm:prSet>
      <dgm:spPr/>
    </dgm:pt>
    <dgm:pt modelId="{F65AC56C-0D7D-41F8-9445-183575E15A08}" type="pres">
      <dgm:prSet presAssocID="{D3E4239B-9525-4CFD-A0B6-D790E40F75A2}" presName="spNode" presStyleCnt="0"/>
      <dgm:spPr/>
    </dgm:pt>
    <dgm:pt modelId="{0EA1877A-BE33-440E-A174-658698DB1FF1}" type="pres">
      <dgm:prSet presAssocID="{77C026F1-D950-4CF4-A577-FF136C6A4AFE}" presName="sibTrans" presStyleLbl="sibTrans1D1" presStyleIdx="1" presStyleCnt="3"/>
      <dgm:spPr/>
    </dgm:pt>
    <dgm:pt modelId="{8A44C5F1-8E83-4702-B5BE-6D4117DFE173}" type="pres">
      <dgm:prSet presAssocID="{D309F311-30B4-4C12-B962-10F23B6561D4}" presName="node" presStyleLbl="node1" presStyleIdx="2" presStyleCnt="3" custScaleX="153341" custScaleY="126724">
        <dgm:presLayoutVars>
          <dgm:bulletEnabled val="1"/>
        </dgm:presLayoutVars>
      </dgm:prSet>
      <dgm:spPr/>
    </dgm:pt>
    <dgm:pt modelId="{F571B16D-1CF6-4E7C-8759-7064F950A25E}" type="pres">
      <dgm:prSet presAssocID="{D309F311-30B4-4C12-B962-10F23B6561D4}" presName="spNode" presStyleCnt="0"/>
      <dgm:spPr/>
    </dgm:pt>
    <dgm:pt modelId="{0AA14EA7-3FD7-4E8C-9FAA-0CDACA32C6A6}" type="pres">
      <dgm:prSet presAssocID="{C1779B31-803D-4EB5-A76A-35727E15F86A}" presName="sibTrans" presStyleLbl="sibTrans1D1" presStyleIdx="2" presStyleCnt="3"/>
      <dgm:spPr/>
    </dgm:pt>
  </dgm:ptLst>
  <dgm:cxnLst>
    <dgm:cxn modelId="{2E385118-ECA6-4312-9FC2-B0A5724AA6F5}" srcId="{7F588E6A-6DEE-422E-AE75-5B239A233193}" destId="{E376B6A8-ECFB-4AD7-953F-FC02640EADE3}" srcOrd="0" destOrd="0" parTransId="{17FB411C-648D-4C60-A66D-D15245E13898}" sibTransId="{DDE208B6-D194-4B03-89BE-3067203EED1D}"/>
    <dgm:cxn modelId="{E68F571B-E255-4E8F-BF63-058D109C5707}" srcId="{7F588E6A-6DEE-422E-AE75-5B239A233193}" destId="{D309F311-30B4-4C12-B962-10F23B6561D4}" srcOrd="2" destOrd="0" parTransId="{888E1B54-FB50-40E0-A21D-4A4E1167E969}" sibTransId="{C1779B31-803D-4EB5-A76A-35727E15F86A}"/>
    <dgm:cxn modelId="{38705B4A-E4D1-418A-B2B2-3831E41AC8FD}" type="presOf" srcId="{DDE208B6-D194-4B03-89BE-3067203EED1D}" destId="{38DE2B63-85FE-45D8-B0FF-731D4779F4CF}" srcOrd="0" destOrd="0" presId="urn:microsoft.com/office/officeart/2005/8/layout/cycle6"/>
    <dgm:cxn modelId="{F5B64B9E-708F-454D-9CBC-5EB2E694D913}" type="presOf" srcId="{7F588E6A-6DEE-422E-AE75-5B239A233193}" destId="{F37CCE35-DB5C-410C-B8DA-74D98DDCF8E0}" srcOrd="0" destOrd="0" presId="urn:microsoft.com/office/officeart/2005/8/layout/cycle6"/>
    <dgm:cxn modelId="{F95856A2-A286-473D-8400-D8278CD98064}" type="presOf" srcId="{D3E4239B-9525-4CFD-A0B6-D790E40F75A2}" destId="{55F38C59-EB49-45A1-904C-0901DC7ABDCF}" srcOrd="0" destOrd="0" presId="urn:microsoft.com/office/officeart/2005/8/layout/cycle6"/>
    <dgm:cxn modelId="{E3D757AB-2E45-40CC-A74A-FFFBB772DDC9}" srcId="{7F588E6A-6DEE-422E-AE75-5B239A233193}" destId="{D3E4239B-9525-4CFD-A0B6-D790E40F75A2}" srcOrd="1" destOrd="0" parTransId="{A86D4D66-C124-4338-B247-3DFB37CAAFDB}" sibTransId="{77C026F1-D950-4CF4-A577-FF136C6A4AFE}"/>
    <dgm:cxn modelId="{9B9E68AC-E164-48DF-971D-F302FDC750F9}" type="presOf" srcId="{77C026F1-D950-4CF4-A577-FF136C6A4AFE}" destId="{0EA1877A-BE33-440E-A174-658698DB1FF1}" srcOrd="0" destOrd="0" presId="urn:microsoft.com/office/officeart/2005/8/layout/cycle6"/>
    <dgm:cxn modelId="{912A73D2-706B-487E-9845-AA806C7E93F3}" type="presOf" srcId="{D309F311-30B4-4C12-B962-10F23B6561D4}" destId="{8A44C5F1-8E83-4702-B5BE-6D4117DFE173}" srcOrd="0" destOrd="0" presId="urn:microsoft.com/office/officeart/2005/8/layout/cycle6"/>
    <dgm:cxn modelId="{C25466D9-25E6-4F2E-BFBB-D9AFA0C06727}" type="presOf" srcId="{E376B6A8-ECFB-4AD7-953F-FC02640EADE3}" destId="{6243DF0E-A472-4812-97CB-210ED8E650E2}" srcOrd="0" destOrd="0" presId="urn:microsoft.com/office/officeart/2005/8/layout/cycle6"/>
    <dgm:cxn modelId="{863C95EC-77E6-4086-AB23-2608FD4A01BF}" type="presOf" srcId="{C1779B31-803D-4EB5-A76A-35727E15F86A}" destId="{0AA14EA7-3FD7-4E8C-9FAA-0CDACA32C6A6}" srcOrd="0" destOrd="0" presId="urn:microsoft.com/office/officeart/2005/8/layout/cycle6"/>
    <dgm:cxn modelId="{634422F4-00B6-4C3E-8D1A-1AB21138CDE3}" type="presParOf" srcId="{F37CCE35-DB5C-410C-B8DA-74D98DDCF8E0}" destId="{6243DF0E-A472-4812-97CB-210ED8E650E2}" srcOrd="0" destOrd="0" presId="urn:microsoft.com/office/officeart/2005/8/layout/cycle6"/>
    <dgm:cxn modelId="{55FBA976-B123-4008-8358-CB7C788CDFEE}" type="presParOf" srcId="{F37CCE35-DB5C-410C-B8DA-74D98DDCF8E0}" destId="{BD8228EF-F418-4392-9C5F-187F257B920D}" srcOrd="1" destOrd="0" presId="urn:microsoft.com/office/officeart/2005/8/layout/cycle6"/>
    <dgm:cxn modelId="{F5D53FC6-814D-4CE1-8BB8-B69A86F3181E}" type="presParOf" srcId="{F37CCE35-DB5C-410C-B8DA-74D98DDCF8E0}" destId="{38DE2B63-85FE-45D8-B0FF-731D4779F4CF}" srcOrd="2" destOrd="0" presId="urn:microsoft.com/office/officeart/2005/8/layout/cycle6"/>
    <dgm:cxn modelId="{58EFC8BB-7A0B-413B-970A-8820D540C9DB}" type="presParOf" srcId="{F37CCE35-DB5C-410C-B8DA-74D98DDCF8E0}" destId="{55F38C59-EB49-45A1-904C-0901DC7ABDCF}" srcOrd="3" destOrd="0" presId="urn:microsoft.com/office/officeart/2005/8/layout/cycle6"/>
    <dgm:cxn modelId="{0DAEEEC7-FFE1-4923-905A-2140229C23AD}" type="presParOf" srcId="{F37CCE35-DB5C-410C-B8DA-74D98DDCF8E0}" destId="{F65AC56C-0D7D-41F8-9445-183575E15A08}" srcOrd="4" destOrd="0" presId="urn:microsoft.com/office/officeart/2005/8/layout/cycle6"/>
    <dgm:cxn modelId="{9D44C71A-A82C-40A2-97E6-57D8D767B2DB}" type="presParOf" srcId="{F37CCE35-DB5C-410C-B8DA-74D98DDCF8E0}" destId="{0EA1877A-BE33-440E-A174-658698DB1FF1}" srcOrd="5" destOrd="0" presId="urn:microsoft.com/office/officeart/2005/8/layout/cycle6"/>
    <dgm:cxn modelId="{8297A54C-5ADC-4596-B148-C5E23DF59FD1}" type="presParOf" srcId="{F37CCE35-DB5C-410C-B8DA-74D98DDCF8E0}" destId="{8A44C5F1-8E83-4702-B5BE-6D4117DFE173}" srcOrd="6" destOrd="0" presId="urn:microsoft.com/office/officeart/2005/8/layout/cycle6"/>
    <dgm:cxn modelId="{C4EB7ADF-4A26-4292-A595-9F96BED9A905}" type="presParOf" srcId="{F37CCE35-DB5C-410C-B8DA-74D98DDCF8E0}" destId="{F571B16D-1CF6-4E7C-8759-7064F950A25E}" srcOrd="7" destOrd="0" presId="urn:microsoft.com/office/officeart/2005/8/layout/cycle6"/>
    <dgm:cxn modelId="{274AFB14-9AAD-44FD-9633-CE4EE5460247}" type="presParOf" srcId="{F37CCE35-DB5C-410C-B8DA-74D98DDCF8E0}" destId="{0AA14EA7-3FD7-4E8C-9FAA-0CDACA32C6A6}"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3DF0E-A472-4812-97CB-210ED8E650E2}">
      <dsp:nvSpPr>
        <dsp:cNvPr id="0" name=""/>
        <dsp:cNvSpPr/>
      </dsp:nvSpPr>
      <dsp:spPr>
        <a:xfrm>
          <a:off x="915290" y="290"/>
          <a:ext cx="707959" cy="374716"/>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a:solidFill>
                <a:schemeClr val="tx1"/>
              </a:solidFill>
            </a:rPr>
            <a:t>広島大学</a:t>
          </a:r>
          <a:endParaRPr kumimoji="1" lang="ja-JP" altLang="en-US" sz="1100" b="1" i="0" u="none" strike="noStrike" kern="1200" cap="none" baseline="0" noProof="0">
            <a:solidFill>
              <a:srgbClr val="010000"/>
            </a:solidFill>
            <a:latin typeface="Arial"/>
            <a:ea typeface="ＭＳ Ｐゴシック"/>
            <a:cs typeface="Arial"/>
          </a:endParaRPr>
        </a:p>
      </dsp:txBody>
      <dsp:txXfrm>
        <a:off x="933582" y="18582"/>
        <a:ext cx="671375" cy="338132"/>
      </dsp:txXfrm>
    </dsp:sp>
    <dsp:sp modelId="{38DE2B63-85FE-45D8-B0FF-731D4779F4CF}">
      <dsp:nvSpPr>
        <dsp:cNvPr id="0" name=""/>
        <dsp:cNvSpPr/>
      </dsp:nvSpPr>
      <dsp:spPr>
        <a:xfrm>
          <a:off x="791584" y="208550"/>
          <a:ext cx="999667" cy="999667"/>
        </a:xfrm>
        <a:custGeom>
          <a:avLst/>
          <a:gdLst/>
          <a:ahLst/>
          <a:cxnLst/>
          <a:rect l="0" t="0" r="0" b="0"/>
          <a:pathLst>
            <a:path>
              <a:moveTo>
                <a:pt x="834982" y="129011"/>
              </a:moveTo>
              <a:arcTo wR="499833" hR="499833" stAng="18726437" swAng="3112778"/>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5F38C59-EB49-45A1-904C-0901DC7ABDCF}">
      <dsp:nvSpPr>
        <dsp:cNvPr id="0" name=""/>
        <dsp:cNvSpPr/>
      </dsp:nvSpPr>
      <dsp:spPr>
        <a:xfrm>
          <a:off x="1342025" y="747577"/>
          <a:ext cx="778043" cy="374716"/>
        </a:xfrm>
        <a:prstGeom prst="roundRect">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a:solidFill>
                <a:schemeClr val="tx1"/>
              </a:solidFill>
            </a:rPr>
            <a:t>海外の</a:t>
          </a:r>
          <a:endParaRPr kumimoji="1" lang="en-US" altLang="ja-JP" sz="1100" b="1" kern="1200">
            <a:solidFill>
              <a:schemeClr val="tx1"/>
            </a:solidFill>
          </a:endParaRPr>
        </a:p>
        <a:p>
          <a:pPr marL="0" lvl="0" indent="0" algn="ctr" defTabSz="488950">
            <a:lnSpc>
              <a:spcPct val="90000"/>
            </a:lnSpc>
            <a:spcBef>
              <a:spcPct val="0"/>
            </a:spcBef>
            <a:spcAft>
              <a:spcPct val="35000"/>
            </a:spcAft>
            <a:buNone/>
          </a:pPr>
          <a:r>
            <a:rPr kumimoji="1" lang="ja-JP" altLang="en-US" sz="1100" b="1" kern="1200">
              <a:solidFill>
                <a:schemeClr val="tx1"/>
              </a:solidFill>
            </a:rPr>
            <a:t>大学</a:t>
          </a:r>
          <a:r>
            <a:rPr kumimoji="1" lang="en-US" altLang="ja-JP" sz="1100" b="1" kern="1200">
              <a:solidFill>
                <a:schemeClr val="tx1"/>
              </a:solidFill>
            </a:rPr>
            <a:t>B</a:t>
          </a:r>
          <a:endParaRPr kumimoji="1" lang="ja-JP" altLang="en-US" sz="1100" b="1" kern="1200">
            <a:solidFill>
              <a:schemeClr val="tx1"/>
            </a:solidFill>
          </a:endParaRPr>
        </a:p>
      </dsp:txBody>
      <dsp:txXfrm>
        <a:off x="1360317" y="765869"/>
        <a:ext cx="741459" cy="338132"/>
      </dsp:txXfrm>
    </dsp:sp>
    <dsp:sp modelId="{0EA1877A-BE33-440E-A174-658698DB1FF1}">
      <dsp:nvSpPr>
        <dsp:cNvPr id="0" name=""/>
        <dsp:cNvSpPr/>
      </dsp:nvSpPr>
      <dsp:spPr>
        <a:xfrm>
          <a:off x="801064" y="195951"/>
          <a:ext cx="999667" cy="999667"/>
        </a:xfrm>
        <a:custGeom>
          <a:avLst/>
          <a:gdLst/>
          <a:ahLst/>
          <a:cxnLst/>
          <a:rect l="0" t="0" r="0" b="0"/>
          <a:pathLst>
            <a:path>
              <a:moveTo>
                <a:pt x="756977" y="928448"/>
              </a:moveTo>
              <a:arcTo wR="499833" hR="499833" stAng="3542324" swAng="2824754"/>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8A44C5F1-8E83-4702-B5BE-6D4117DFE173}">
      <dsp:nvSpPr>
        <dsp:cNvPr id="0" name=""/>
        <dsp:cNvSpPr/>
      </dsp:nvSpPr>
      <dsp:spPr>
        <a:xfrm>
          <a:off x="394406" y="699970"/>
          <a:ext cx="883990" cy="474855"/>
        </a:xfrm>
        <a:prstGeom prst="roundRect">
          <a:avLst/>
        </a:prstGeom>
        <a:solidFill>
          <a:schemeClr val="accent2">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solidFill>
                <a:schemeClr val="tx1"/>
              </a:solidFill>
            </a:rPr>
            <a:t>海外の</a:t>
          </a:r>
          <a:endParaRPr kumimoji="1" lang="en-US" altLang="ja-JP" sz="1100" b="1" kern="1200" dirty="0">
            <a:solidFill>
              <a:schemeClr val="tx1"/>
            </a:solidFill>
          </a:endParaRPr>
        </a:p>
        <a:p>
          <a:pPr marL="0" lvl="0" indent="0" algn="ctr" defTabSz="488950">
            <a:lnSpc>
              <a:spcPct val="90000"/>
            </a:lnSpc>
            <a:spcBef>
              <a:spcPct val="0"/>
            </a:spcBef>
            <a:spcAft>
              <a:spcPct val="35000"/>
            </a:spcAft>
            <a:buNone/>
          </a:pPr>
          <a:r>
            <a:rPr kumimoji="1" lang="ja-JP" altLang="en-US" sz="1100" b="1" kern="1200" dirty="0">
              <a:solidFill>
                <a:schemeClr val="tx1"/>
              </a:solidFill>
            </a:rPr>
            <a:t>大学</a:t>
          </a:r>
          <a:r>
            <a:rPr kumimoji="1" lang="en-US" altLang="ja-JP" sz="1050" b="1" kern="1200" dirty="0">
              <a:solidFill>
                <a:schemeClr val="tx1"/>
              </a:solidFill>
            </a:rPr>
            <a:t>A</a:t>
          </a:r>
          <a:endParaRPr kumimoji="1" lang="ja-JP" altLang="en-US" sz="1050" b="1" kern="1200" dirty="0">
            <a:solidFill>
              <a:schemeClr val="tx1"/>
            </a:solidFill>
          </a:endParaRPr>
        </a:p>
      </dsp:txBody>
      <dsp:txXfrm>
        <a:off x="417587" y="723151"/>
        <a:ext cx="837628" cy="428493"/>
      </dsp:txXfrm>
    </dsp:sp>
    <dsp:sp modelId="{0AA14EA7-3FD7-4E8C-9FAA-0CDACA32C6A6}">
      <dsp:nvSpPr>
        <dsp:cNvPr id="0" name=""/>
        <dsp:cNvSpPr/>
      </dsp:nvSpPr>
      <dsp:spPr>
        <a:xfrm>
          <a:off x="769436" y="187648"/>
          <a:ext cx="999667" cy="999667"/>
        </a:xfrm>
        <a:custGeom>
          <a:avLst/>
          <a:gdLst/>
          <a:ahLst/>
          <a:cxnLst/>
          <a:rect l="0" t="0" r="0" b="0"/>
          <a:pathLst>
            <a:path>
              <a:moveTo>
                <a:pt x="73" y="508389"/>
              </a:moveTo>
              <a:arcTo wR="499833" hR="499833" stAng="10741148" swAng="2726499"/>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6572"/>
          </a:xfrm>
          <a:prstGeom prst="rect">
            <a:avLst/>
          </a:prstGeom>
        </p:spPr>
        <p:txBody>
          <a:bodyPr vert="horz" lIns="92089" tIns="46045" rIns="92089" bIns="4604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0"/>
            <a:ext cx="2946246" cy="496572"/>
          </a:xfrm>
          <a:prstGeom prst="rect">
            <a:avLst/>
          </a:prstGeom>
        </p:spPr>
        <p:txBody>
          <a:bodyPr vert="horz" lIns="92089" tIns="46045" rIns="92089" bIns="46045" rtlCol="0"/>
          <a:lstStyle>
            <a:lvl1pPr algn="r">
              <a:defRPr sz="1200"/>
            </a:lvl1pPr>
          </a:lstStyle>
          <a:p>
            <a:fld id="{4F87034F-4804-4468-807E-E37E6B2971B0}" type="datetimeFigureOut">
              <a:rPr kumimoji="1" lang="ja-JP" altLang="en-US" smtClean="0"/>
              <a:t>2020/9/28</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089" tIns="46045" rIns="92089" bIns="46045" rtlCol="0" anchor="ctr"/>
          <a:lstStyle/>
          <a:p>
            <a:endParaRPr lang="ja-JP" altLang="en-US"/>
          </a:p>
        </p:txBody>
      </p:sp>
      <p:sp>
        <p:nvSpPr>
          <p:cNvPr id="5" name="ノート プレースホルダー 4"/>
          <p:cNvSpPr>
            <a:spLocks noGrp="1"/>
          </p:cNvSpPr>
          <p:nvPr>
            <p:ph type="body" sz="quarter" idx="3"/>
          </p:nvPr>
        </p:nvSpPr>
        <p:spPr>
          <a:xfrm>
            <a:off x="679288" y="4715034"/>
            <a:ext cx="5439101" cy="4467546"/>
          </a:xfrm>
          <a:prstGeom prst="rect">
            <a:avLst/>
          </a:prstGeom>
        </p:spPr>
        <p:txBody>
          <a:bodyPr vert="horz" lIns="92089" tIns="46045" rIns="92089" bIns="460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470"/>
            <a:ext cx="2946247" cy="496571"/>
          </a:xfrm>
          <a:prstGeom prst="rect">
            <a:avLst/>
          </a:prstGeom>
        </p:spPr>
        <p:txBody>
          <a:bodyPr vert="horz" lIns="92089" tIns="46045" rIns="92089" bIns="4604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470"/>
            <a:ext cx="2946246" cy="496571"/>
          </a:xfrm>
          <a:prstGeom prst="rect">
            <a:avLst/>
          </a:prstGeom>
        </p:spPr>
        <p:txBody>
          <a:bodyPr vert="horz" lIns="92089" tIns="46045" rIns="92089" bIns="46045" rtlCol="0" anchor="b"/>
          <a:lstStyle>
            <a:lvl1pPr algn="r">
              <a:defRPr sz="1200"/>
            </a:lvl1pPr>
          </a:lstStyle>
          <a:p>
            <a:fld id="{E4FFB999-E69F-4CA6-A9E8-430A13A7C229}" type="slidenum">
              <a:rPr kumimoji="1" lang="ja-JP" altLang="en-US" smtClean="0"/>
              <a:t>‹#›</a:t>
            </a:fld>
            <a:endParaRPr kumimoji="1" lang="ja-JP" altLang="en-US"/>
          </a:p>
        </p:txBody>
      </p:sp>
    </p:spTree>
    <p:extLst>
      <p:ext uri="{BB962C8B-B14F-4D97-AF65-F5344CB8AC3E}">
        <p14:creationId xmlns:p14="http://schemas.microsoft.com/office/powerpoint/2010/main" val="9431748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1798" indent="-285306" eaLnBrk="0" hangingPunct="0">
              <a:spcBef>
                <a:spcPct val="30000"/>
              </a:spcBef>
              <a:defRPr kumimoji="1" sz="1200">
                <a:solidFill>
                  <a:schemeClr val="tx1"/>
                </a:solidFill>
                <a:latin typeface="Calibri" pitchFamily="34" charset="0"/>
                <a:ea typeface="ＭＳ Ｐゴシック" pitchFamily="50" charset="-128"/>
              </a:defRPr>
            </a:lvl2pPr>
            <a:lvl3pPr marL="1141228" indent="-228245" eaLnBrk="0" hangingPunct="0">
              <a:spcBef>
                <a:spcPct val="30000"/>
              </a:spcBef>
              <a:defRPr kumimoji="1" sz="1200">
                <a:solidFill>
                  <a:schemeClr val="tx1"/>
                </a:solidFill>
                <a:latin typeface="Calibri" pitchFamily="34" charset="0"/>
                <a:ea typeface="ＭＳ Ｐゴシック" pitchFamily="50" charset="-128"/>
              </a:defRPr>
            </a:lvl3pPr>
            <a:lvl4pPr marL="1597719" indent="-228245" eaLnBrk="0" hangingPunct="0">
              <a:spcBef>
                <a:spcPct val="30000"/>
              </a:spcBef>
              <a:defRPr kumimoji="1" sz="1200">
                <a:solidFill>
                  <a:schemeClr val="tx1"/>
                </a:solidFill>
                <a:latin typeface="Calibri" pitchFamily="34" charset="0"/>
                <a:ea typeface="ＭＳ Ｐゴシック" pitchFamily="50" charset="-128"/>
              </a:defRPr>
            </a:lvl4pPr>
            <a:lvl5pPr marL="2054209" indent="-228245" eaLnBrk="0" hangingPunct="0">
              <a:spcBef>
                <a:spcPct val="30000"/>
              </a:spcBef>
              <a:defRPr kumimoji="1" sz="1200">
                <a:solidFill>
                  <a:schemeClr val="tx1"/>
                </a:solidFill>
                <a:latin typeface="Calibri" pitchFamily="34" charset="0"/>
                <a:ea typeface="ＭＳ Ｐゴシック" pitchFamily="50" charset="-128"/>
              </a:defRPr>
            </a:lvl5pPr>
            <a:lvl6pPr marL="2510700"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7191"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3682"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0173"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53EF513F-8C77-452E-B730-DF11FB6B8AA0}" type="slidenum">
              <a:rPr lang="ja-JP" altLang="en-US" smtClean="0">
                <a:latin typeface="Arial" charset="0"/>
              </a:rPr>
              <a:pPr eaLnBrk="1" hangingPunct="1">
                <a:spcBef>
                  <a:spcPct val="0"/>
                </a:spcBef>
              </a:pPr>
              <a:t>1</a:t>
            </a:fld>
            <a:endParaRPr lang="ja-JP"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1798" indent="-285306" eaLnBrk="0" hangingPunct="0">
              <a:spcBef>
                <a:spcPct val="30000"/>
              </a:spcBef>
              <a:defRPr kumimoji="1" sz="1200">
                <a:solidFill>
                  <a:schemeClr val="tx1"/>
                </a:solidFill>
                <a:latin typeface="Calibri" pitchFamily="34" charset="0"/>
                <a:ea typeface="ＭＳ Ｐゴシック" pitchFamily="50" charset="-128"/>
              </a:defRPr>
            </a:lvl2pPr>
            <a:lvl3pPr marL="1141228" indent="-228245" eaLnBrk="0" hangingPunct="0">
              <a:spcBef>
                <a:spcPct val="30000"/>
              </a:spcBef>
              <a:defRPr kumimoji="1" sz="1200">
                <a:solidFill>
                  <a:schemeClr val="tx1"/>
                </a:solidFill>
                <a:latin typeface="Calibri" pitchFamily="34" charset="0"/>
                <a:ea typeface="ＭＳ Ｐゴシック" pitchFamily="50" charset="-128"/>
              </a:defRPr>
            </a:lvl3pPr>
            <a:lvl4pPr marL="1597719" indent="-228245" eaLnBrk="0" hangingPunct="0">
              <a:spcBef>
                <a:spcPct val="30000"/>
              </a:spcBef>
              <a:defRPr kumimoji="1" sz="1200">
                <a:solidFill>
                  <a:schemeClr val="tx1"/>
                </a:solidFill>
                <a:latin typeface="Calibri" pitchFamily="34" charset="0"/>
                <a:ea typeface="ＭＳ Ｐゴシック" pitchFamily="50" charset="-128"/>
              </a:defRPr>
            </a:lvl4pPr>
            <a:lvl5pPr marL="2054209" indent="-228245" eaLnBrk="0" hangingPunct="0">
              <a:spcBef>
                <a:spcPct val="30000"/>
              </a:spcBef>
              <a:defRPr kumimoji="1" sz="1200">
                <a:solidFill>
                  <a:schemeClr val="tx1"/>
                </a:solidFill>
                <a:latin typeface="Calibri" pitchFamily="34" charset="0"/>
                <a:ea typeface="ＭＳ Ｐゴシック" pitchFamily="50" charset="-128"/>
              </a:defRPr>
            </a:lvl5pPr>
            <a:lvl6pPr marL="2510700"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7191"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3682"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0173"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8CCE4F23-0095-4AC3-88C9-5870740F3E2C}" type="slidenum">
              <a:rPr lang="ja-JP" altLang="en-US" smtClean="0">
                <a:latin typeface="Arial" charset="0"/>
              </a:rPr>
              <a:pPr eaLnBrk="1" hangingPunct="1">
                <a:spcBef>
                  <a:spcPct val="0"/>
                </a:spcBef>
              </a:pPr>
              <a:t>12</a:t>
            </a:fld>
            <a:endParaRPr lang="ja-JP"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81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1798" indent="-285306" eaLnBrk="0" hangingPunct="0">
              <a:spcBef>
                <a:spcPct val="30000"/>
              </a:spcBef>
              <a:defRPr kumimoji="1" sz="1200">
                <a:solidFill>
                  <a:schemeClr val="tx1"/>
                </a:solidFill>
                <a:latin typeface="Calibri" pitchFamily="34" charset="0"/>
                <a:ea typeface="ＭＳ Ｐゴシック" pitchFamily="50" charset="-128"/>
              </a:defRPr>
            </a:lvl2pPr>
            <a:lvl3pPr marL="1141228" indent="-228245" eaLnBrk="0" hangingPunct="0">
              <a:spcBef>
                <a:spcPct val="30000"/>
              </a:spcBef>
              <a:defRPr kumimoji="1" sz="1200">
                <a:solidFill>
                  <a:schemeClr val="tx1"/>
                </a:solidFill>
                <a:latin typeface="Calibri" pitchFamily="34" charset="0"/>
                <a:ea typeface="ＭＳ Ｐゴシック" pitchFamily="50" charset="-128"/>
              </a:defRPr>
            </a:lvl3pPr>
            <a:lvl4pPr marL="1597719" indent="-228245" eaLnBrk="0" hangingPunct="0">
              <a:spcBef>
                <a:spcPct val="30000"/>
              </a:spcBef>
              <a:defRPr kumimoji="1" sz="1200">
                <a:solidFill>
                  <a:schemeClr val="tx1"/>
                </a:solidFill>
                <a:latin typeface="Calibri" pitchFamily="34" charset="0"/>
                <a:ea typeface="ＭＳ Ｐゴシック" pitchFamily="50" charset="-128"/>
              </a:defRPr>
            </a:lvl4pPr>
            <a:lvl5pPr marL="2054209" indent="-228245" eaLnBrk="0" hangingPunct="0">
              <a:spcBef>
                <a:spcPct val="30000"/>
              </a:spcBef>
              <a:defRPr kumimoji="1" sz="1200">
                <a:solidFill>
                  <a:schemeClr val="tx1"/>
                </a:solidFill>
                <a:latin typeface="Calibri" pitchFamily="34" charset="0"/>
                <a:ea typeface="ＭＳ Ｐゴシック" pitchFamily="50" charset="-128"/>
              </a:defRPr>
            </a:lvl5pPr>
            <a:lvl6pPr marL="2510700"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7191"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3682"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0173"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908C9E1C-491B-4087-A2F7-4964C9D6F693}" type="slidenum">
              <a:rPr lang="ja-JP" altLang="en-US" smtClean="0">
                <a:latin typeface="Arial" charset="0"/>
              </a:rPr>
              <a:pPr eaLnBrk="1" hangingPunct="1">
                <a:spcBef>
                  <a:spcPct val="0"/>
                </a:spcBef>
              </a:pPr>
              <a:t>13</a:t>
            </a:fld>
            <a:endParaRPr lang="ja-JP"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42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1798" indent="-285306" eaLnBrk="0" hangingPunct="0">
              <a:spcBef>
                <a:spcPct val="30000"/>
              </a:spcBef>
              <a:defRPr kumimoji="1" sz="1200">
                <a:solidFill>
                  <a:schemeClr val="tx1"/>
                </a:solidFill>
                <a:latin typeface="Calibri" pitchFamily="34" charset="0"/>
                <a:ea typeface="ＭＳ Ｐゴシック" pitchFamily="50" charset="-128"/>
              </a:defRPr>
            </a:lvl2pPr>
            <a:lvl3pPr marL="1141228" indent="-228245" eaLnBrk="0" hangingPunct="0">
              <a:spcBef>
                <a:spcPct val="30000"/>
              </a:spcBef>
              <a:defRPr kumimoji="1" sz="1200">
                <a:solidFill>
                  <a:schemeClr val="tx1"/>
                </a:solidFill>
                <a:latin typeface="Calibri" pitchFamily="34" charset="0"/>
                <a:ea typeface="ＭＳ Ｐゴシック" pitchFamily="50" charset="-128"/>
              </a:defRPr>
            </a:lvl3pPr>
            <a:lvl4pPr marL="1597719" indent="-228245" eaLnBrk="0" hangingPunct="0">
              <a:spcBef>
                <a:spcPct val="30000"/>
              </a:spcBef>
              <a:defRPr kumimoji="1" sz="1200">
                <a:solidFill>
                  <a:schemeClr val="tx1"/>
                </a:solidFill>
                <a:latin typeface="Calibri" pitchFamily="34" charset="0"/>
                <a:ea typeface="ＭＳ Ｐゴシック" pitchFamily="50" charset="-128"/>
              </a:defRPr>
            </a:lvl4pPr>
            <a:lvl5pPr marL="2054209" indent="-228245" eaLnBrk="0" hangingPunct="0">
              <a:spcBef>
                <a:spcPct val="30000"/>
              </a:spcBef>
              <a:defRPr kumimoji="1" sz="1200">
                <a:solidFill>
                  <a:schemeClr val="tx1"/>
                </a:solidFill>
                <a:latin typeface="Calibri" pitchFamily="34" charset="0"/>
                <a:ea typeface="ＭＳ Ｐゴシック" pitchFamily="50" charset="-128"/>
              </a:defRPr>
            </a:lvl5pPr>
            <a:lvl6pPr marL="2510700"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7191"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3682"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0173"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64A5E95D-57FE-466B-9CE4-70B25AEC8A95}" type="slidenum">
              <a:rPr lang="ja-JP" altLang="en-US" smtClean="0">
                <a:latin typeface="Arial" charset="0"/>
              </a:rPr>
              <a:pPr eaLnBrk="1" hangingPunct="1">
                <a:spcBef>
                  <a:spcPct val="0"/>
                </a:spcBef>
              </a:pPr>
              <a:t>15</a:t>
            </a:fld>
            <a:endParaRPr lang="ja-JP"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63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1798" indent="-285306" eaLnBrk="0" hangingPunct="0">
              <a:spcBef>
                <a:spcPct val="30000"/>
              </a:spcBef>
              <a:defRPr kumimoji="1" sz="1200">
                <a:solidFill>
                  <a:schemeClr val="tx1"/>
                </a:solidFill>
                <a:latin typeface="Calibri" pitchFamily="34" charset="0"/>
                <a:ea typeface="ＭＳ Ｐゴシック" pitchFamily="50" charset="-128"/>
              </a:defRPr>
            </a:lvl2pPr>
            <a:lvl3pPr marL="1141228" indent="-228245" eaLnBrk="0" hangingPunct="0">
              <a:spcBef>
                <a:spcPct val="30000"/>
              </a:spcBef>
              <a:defRPr kumimoji="1" sz="1200">
                <a:solidFill>
                  <a:schemeClr val="tx1"/>
                </a:solidFill>
                <a:latin typeface="Calibri" pitchFamily="34" charset="0"/>
                <a:ea typeface="ＭＳ Ｐゴシック" pitchFamily="50" charset="-128"/>
              </a:defRPr>
            </a:lvl3pPr>
            <a:lvl4pPr marL="1597719" indent="-228245" eaLnBrk="0" hangingPunct="0">
              <a:spcBef>
                <a:spcPct val="30000"/>
              </a:spcBef>
              <a:defRPr kumimoji="1" sz="1200">
                <a:solidFill>
                  <a:schemeClr val="tx1"/>
                </a:solidFill>
                <a:latin typeface="Calibri" pitchFamily="34" charset="0"/>
                <a:ea typeface="ＭＳ Ｐゴシック" pitchFamily="50" charset="-128"/>
              </a:defRPr>
            </a:lvl4pPr>
            <a:lvl5pPr marL="2054209" indent="-228245" eaLnBrk="0" hangingPunct="0">
              <a:spcBef>
                <a:spcPct val="30000"/>
              </a:spcBef>
              <a:defRPr kumimoji="1" sz="1200">
                <a:solidFill>
                  <a:schemeClr val="tx1"/>
                </a:solidFill>
                <a:latin typeface="Calibri" pitchFamily="34" charset="0"/>
                <a:ea typeface="ＭＳ Ｐゴシック" pitchFamily="50" charset="-128"/>
              </a:defRPr>
            </a:lvl5pPr>
            <a:lvl6pPr marL="2510700"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7191"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3682"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0173"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7C6B70D5-4006-491C-A3DF-3397BA4DB035}" type="slidenum">
              <a:rPr lang="ja-JP" altLang="en-US" smtClean="0">
                <a:latin typeface="Arial" charset="0"/>
              </a:rPr>
              <a:pPr eaLnBrk="1" hangingPunct="1">
                <a:spcBef>
                  <a:spcPct val="0"/>
                </a:spcBef>
              </a:pPr>
              <a:t>18</a:t>
            </a:fld>
            <a:endParaRPr lang="ja-JP"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27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1798" indent="-285306" eaLnBrk="0" hangingPunct="0">
              <a:spcBef>
                <a:spcPct val="30000"/>
              </a:spcBef>
              <a:defRPr kumimoji="1" sz="1200">
                <a:solidFill>
                  <a:schemeClr val="tx1"/>
                </a:solidFill>
                <a:latin typeface="Calibri" pitchFamily="34" charset="0"/>
                <a:ea typeface="ＭＳ Ｐゴシック" pitchFamily="50" charset="-128"/>
              </a:defRPr>
            </a:lvl2pPr>
            <a:lvl3pPr marL="1141228" indent="-228245" eaLnBrk="0" hangingPunct="0">
              <a:spcBef>
                <a:spcPct val="30000"/>
              </a:spcBef>
              <a:defRPr kumimoji="1" sz="1200">
                <a:solidFill>
                  <a:schemeClr val="tx1"/>
                </a:solidFill>
                <a:latin typeface="Calibri" pitchFamily="34" charset="0"/>
                <a:ea typeface="ＭＳ Ｐゴシック" pitchFamily="50" charset="-128"/>
              </a:defRPr>
            </a:lvl3pPr>
            <a:lvl4pPr marL="1597719" indent="-228245" eaLnBrk="0" hangingPunct="0">
              <a:spcBef>
                <a:spcPct val="30000"/>
              </a:spcBef>
              <a:defRPr kumimoji="1" sz="1200">
                <a:solidFill>
                  <a:schemeClr val="tx1"/>
                </a:solidFill>
                <a:latin typeface="Calibri" pitchFamily="34" charset="0"/>
                <a:ea typeface="ＭＳ Ｐゴシック" pitchFamily="50" charset="-128"/>
              </a:defRPr>
            </a:lvl4pPr>
            <a:lvl5pPr marL="2054209" indent="-228245" eaLnBrk="0" hangingPunct="0">
              <a:spcBef>
                <a:spcPct val="30000"/>
              </a:spcBef>
              <a:defRPr kumimoji="1" sz="1200">
                <a:solidFill>
                  <a:schemeClr val="tx1"/>
                </a:solidFill>
                <a:latin typeface="Calibri" pitchFamily="34" charset="0"/>
                <a:ea typeface="ＭＳ Ｐゴシック" pitchFamily="50" charset="-128"/>
              </a:defRPr>
            </a:lvl5pPr>
            <a:lvl6pPr marL="2510700"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7191"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3682"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0173" indent="-22824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D960871B-8F6B-4DF3-9D0C-788567B1B6F9}" type="slidenum">
              <a:rPr lang="ja-JP" altLang="en-US" smtClean="0">
                <a:latin typeface="Arial" charset="0"/>
              </a:rPr>
              <a:pPr eaLnBrk="1" hangingPunct="1">
                <a:spcBef>
                  <a:spcPct val="0"/>
                </a:spcBef>
              </a:pPr>
              <a:t>2</a:t>
            </a:fld>
            <a:endParaRPr lang="ja-JP"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4FFB999-E69F-4CA6-A9E8-430A13A7C229}" type="slidenum">
              <a:rPr kumimoji="1" lang="ja-JP" altLang="en-US" smtClean="0"/>
              <a:t>3</a:t>
            </a:fld>
            <a:endParaRPr kumimoji="1" lang="ja-JP" altLang="en-US"/>
          </a:p>
        </p:txBody>
      </p:sp>
    </p:spTree>
    <p:extLst>
      <p:ext uri="{BB962C8B-B14F-4D97-AF65-F5344CB8AC3E}">
        <p14:creationId xmlns:p14="http://schemas.microsoft.com/office/powerpoint/2010/main" val="197789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E4FFB999-E69F-4CA6-A9E8-430A13A7C229}" type="slidenum">
              <a:rPr kumimoji="1" lang="ja-JP" altLang="en-US" smtClean="0"/>
              <a:t>4</a:t>
            </a:fld>
            <a:endParaRPr kumimoji="1" lang="ja-JP" altLang="en-US"/>
          </a:p>
        </p:txBody>
      </p:sp>
    </p:spTree>
    <p:extLst>
      <p:ext uri="{BB962C8B-B14F-4D97-AF65-F5344CB8AC3E}">
        <p14:creationId xmlns:p14="http://schemas.microsoft.com/office/powerpoint/2010/main" val="122307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4FFB999-E69F-4CA6-A9E8-430A13A7C229}" type="slidenum">
              <a:rPr kumimoji="1" lang="ja-JP" altLang="en-US" smtClean="0"/>
              <a:t>5</a:t>
            </a:fld>
            <a:endParaRPr kumimoji="1" lang="ja-JP" altLang="en-US"/>
          </a:p>
        </p:txBody>
      </p:sp>
    </p:spTree>
    <p:extLst>
      <p:ext uri="{BB962C8B-B14F-4D97-AF65-F5344CB8AC3E}">
        <p14:creationId xmlns:p14="http://schemas.microsoft.com/office/powerpoint/2010/main" val="367754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4FFB999-E69F-4CA6-A9E8-430A13A7C229}" type="slidenum">
              <a:rPr kumimoji="1" lang="ja-JP" altLang="en-US" smtClean="0"/>
              <a:t>6</a:t>
            </a:fld>
            <a:endParaRPr kumimoji="1" lang="ja-JP" altLang="en-US"/>
          </a:p>
        </p:txBody>
      </p:sp>
    </p:spTree>
    <p:extLst>
      <p:ext uri="{BB962C8B-B14F-4D97-AF65-F5344CB8AC3E}">
        <p14:creationId xmlns:p14="http://schemas.microsoft.com/office/powerpoint/2010/main" val="162972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Wingdings" panose="05000000000000000000" pitchFamily="2" charset="2"/>
              <a:buChar char="l"/>
            </a:pPr>
            <a:endParaRPr lang="en-US" altLang="ja-JP" sz="1200" kern="0" dirty="0">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4FFB999-E69F-4CA6-A9E8-430A13A7C229}" type="slidenum">
              <a:rPr kumimoji="1" lang="ja-JP" altLang="en-US" smtClean="0"/>
              <a:t>8</a:t>
            </a:fld>
            <a:endParaRPr kumimoji="1" lang="ja-JP" altLang="en-US"/>
          </a:p>
        </p:txBody>
      </p:sp>
    </p:spTree>
    <p:extLst>
      <p:ext uri="{BB962C8B-B14F-4D97-AF65-F5344CB8AC3E}">
        <p14:creationId xmlns:p14="http://schemas.microsoft.com/office/powerpoint/2010/main" val="409551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E4FFB999-E69F-4CA6-A9E8-430A13A7C229}" type="slidenum">
              <a:rPr kumimoji="1" lang="ja-JP" altLang="en-US" smtClean="0"/>
              <a:t>9</a:t>
            </a:fld>
            <a:endParaRPr kumimoji="1" lang="ja-JP" altLang="en-US"/>
          </a:p>
        </p:txBody>
      </p:sp>
    </p:spTree>
    <p:extLst>
      <p:ext uri="{BB962C8B-B14F-4D97-AF65-F5344CB8AC3E}">
        <p14:creationId xmlns:p14="http://schemas.microsoft.com/office/powerpoint/2010/main" val="355202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4FFB999-E69F-4CA6-A9E8-430A13A7C229}" type="slidenum">
              <a:rPr kumimoji="1" lang="ja-JP" altLang="en-US" smtClean="0"/>
              <a:t>10</a:t>
            </a:fld>
            <a:endParaRPr kumimoji="1" lang="ja-JP" altLang="en-US"/>
          </a:p>
        </p:txBody>
      </p:sp>
    </p:spTree>
    <p:extLst>
      <p:ext uri="{BB962C8B-B14F-4D97-AF65-F5344CB8AC3E}">
        <p14:creationId xmlns:p14="http://schemas.microsoft.com/office/powerpoint/2010/main" val="121240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9" name="Rectangle 3"/>
          <p:cNvSpPr>
            <a:spLocks noChangeArrowheads="1"/>
          </p:cNvSpPr>
          <p:nvPr/>
        </p:nvSpPr>
        <p:spPr bwMode="auto">
          <a:xfrm>
            <a:off x="684213" y="3359150"/>
            <a:ext cx="7775575" cy="144463"/>
          </a:xfrm>
          <a:prstGeom prst="rect">
            <a:avLst/>
          </a:prstGeom>
          <a:solidFill>
            <a:srgbClr val="199541"/>
          </a:solidFill>
          <a:ln w="9525">
            <a:noFill/>
            <a:miter lim="800000"/>
            <a:headEnd/>
            <a:tailEnd/>
          </a:ln>
          <a:effectLst/>
        </p:spPr>
        <p:txBody>
          <a:bodyPr wrap="none" anchor="ctr"/>
          <a:lstStyle/>
          <a:p>
            <a:endParaRPr lang="ja-JP" altLang="en-US"/>
          </a:p>
        </p:txBody>
      </p:sp>
      <p:sp>
        <p:nvSpPr>
          <p:cNvPr id="4100" name="Rectangle 4"/>
          <p:cNvSpPr>
            <a:spLocks noGrp="1" noChangeArrowheads="1"/>
          </p:cNvSpPr>
          <p:nvPr>
            <p:ph type="ctrTitle"/>
          </p:nvPr>
        </p:nvSpPr>
        <p:spPr>
          <a:xfrm>
            <a:off x="685800" y="1844675"/>
            <a:ext cx="7772400" cy="1470025"/>
          </a:xfrm>
        </p:spPr>
        <p:txBody>
          <a:bodyPr/>
          <a:lstStyle>
            <a:lvl1pPr algn="ctr">
              <a:defRPr sz="4400"/>
            </a:lvl1pPr>
          </a:lstStyle>
          <a:p>
            <a:r>
              <a:rPr lang="ja-JP" altLang="en-US"/>
              <a:t>マスタ タイトルの書式設定</a:t>
            </a:r>
          </a:p>
        </p:txBody>
      </p:sp>
      <p:sp>
        <p:nvSpPr>
          <p:cNvPr id="4101" name="Rectangle 5"/>
          <p:cNvSpPr>
            <a:spLocks noGrp="1" noChangeArrowheads="1"/>
          </p:cNvSpPr>
          <p:nvPr>
            <p:ph type="subTitle" idx="1"/>
          </p:nvPr>
        </p:nvSpPr>
        <p:spPr>
          <a:xfrm>
            <a:off x="1371600" y="3600450"/>
            <a:ext cx="6400800" cy="1752600"/>
          </a:xfrm>
        </p:spPr>
        <p:txBody>
          <a:bodyPr/>
          <a:lstStyle>
            <a:lvl1pPr marL="0" indent="0" algn="ctr">
              <a:buFontTx/>
              <a:buNone/>
              <a:defRPr/>
            </a:lvl1pPr>
          </a:lstStyle>
          <a:p>
            <a:r>
              <a:rPr lang="ja-JP" altLang="en-US"/>
              <a:t>マスタ サブタイトルの書式設定</a:t>
            </a:r>
          </a:p>
        </p:txBody>
      </p:sp>
      <p:sp>
        <p:nvSpPr>
          <p:cNvPr id="4102" name="Rectangle 6"/>
          <p:cNvSpPr>
            <a:spLocks noGrp="1" noChangeArrowheads="1"/>
          </p:cNvSpPr>
          <p:nvPr>
            <p:ph type="dt" sz="half" idx="2"/>
          </p:nvPr>
        </p:nvSpPr>
        <p:spPr/>
        <p:txBody>
          <a:bodyPr anchor="t"/>
          <a:lstStyle>
            <a:lvl1pPr>
              <a:defRPr/>
            </a:lvl1pPr>
          </a:lstStyle>
          <a:p>
            <a:endParaRPr lang="en-US" altLang="ja-JP"/>
          </a:p>
        </p:txBody>
      </p:sp>
      <p:sp>
        <p:nvSpPr>
          <p:cNvPr id="4103" name="Rectangle 7"/>
          <p:cNvSpPr>
            <a:spLocks noGrp="1" noChangeArrowheads="1"/>
          </p:cNvSpPr>
          <p:nvPr>
            <p:ph type="ftr" sz="quarter" idx="3"/>
          </p:nvPr>
        </p:nvSpPr>
        <p:spPr>
          <a:xfrm>
            <a:off x="3124200" y="5661025"/>
            <a:ext cx="2895600" cy="476250"/>
          </a:xfrm>
        </p:spPr>
        <p:txBody>
          <a:bodyPr anchor="t"/>
          <a:lstStyle>
            <a:lvl1pPr>
              <a:defRPr/>
            </a:lvl1pPr>
          </a:lstStyle>
          <a:p>
            <a:endParaRPr lang="en-US" altLang="ja-JP"/>
          </a:p>
        </p:txBody>
      </p:sp>
      <p:sp>
        <p:nvSpPr>
          <p:cNvPr id="4104" name="Rectangle 8"/>
          <p:cNvSpPr>
            <a:spLocks noGrp="1" noChangeArrowheads="1"/>
          </p:cNvSpPr>
          <p:nvPr>
            <p:ph type="sldNum" sz="quarter" idx="4"/>
          </p:nvPr>
        </p:nvSpPr>
        <p:spPr/>
        <p:txBody>
          <a:bodyPr anchor="t"/>
          <a:lstStyle>
            <a:lvl1pPr>
              <a:defRPr/>
            </a:lvl1pPr>
          </a:lstStyle>
          <a:p>
            <a:fld id="{5397467E-FEC5-428E-B3A4-9B4CDBCFDFC3}" type="slidenum">
              <a:rPr lang="en-US" altLang="ja-JP"/>
              <a:pPr/>
              <a:t>‹#›</a:t>
            </a:fld>
            <a:endParaRPr lang="en-US" altLang="ja-JP"/>
          </a:p>
        </p:txBody>
      </p:sp>
      <p:pic>
        <p:nvPicPr>
          <p:cNvPr id="4109" name="Picture 13" descr="logo4c"/>
          <p:cNvPicPr>
            <a:picLocks noChangeAspect="1" noChangeArrowheads="1"/>
          </p:cNvPicPr>
          <p:nvPr/>
        </p:nvPicPr>
        <p:blipFill>
          <a:blip r:embed="rId2"/>
          <a:stretch>
            <a:fillRect/>
          </a:stretch>
        </p:blipFill>
        <p:spPr bwMode="auto">
          <a:xfrm>
            <a:off x="3635375" y="6346022"/>
            <a:ext cx="1873250" cy="43340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58E2FEA-5007-43C2-981B-05137AA865F9}"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115888"/>
            <a:ext cx="2108200" cy="60102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50825" y="115888"/>
            <a:ext cx="6175375" cy="60102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3A89AA8-E3DF-47DF-BC3F-6E0409FD842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7BC312F-C090-432B-82A7-9B15095B146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5F2BADF-A63D-40E6-AACB-195BA3AFFF2E}"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4A5D028D-5AA2-49AA-AEB9-E8E700470B37}"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AE7EB590-B3D8-46A5-A98F-852E3F397874}"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158A772D-E764-46FE-9575-26D13A271F5B}"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3A9C0767-1ADD-488C-B3F7-3010ACD0857A}"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1C62ED3C-2E15-40F1-9885-74E5BA33834F}"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341FAE8-14C8-4C44-8C08-DC3BFFDF63A7}"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836613"/>
            <a:ext cx="177800" cy="144462"/>
          </a:xfrm>
          <a:prstGeom prst="rect">
            <a:avLst/>
          </a:prstGeom>
          <a:solidFill>
            <a:srgbClr val="386CAF"/>
          </a:solidFill>
          <a:ln w="9525">
            <a:noFill/>
            <a:miter lim="800000"/>
            <a:headEnd/>
            <a:tailEnd/>
          </a:ln>
          <a:effectLst/>
        </p:spPr>
        <p:txBody>
          <a:bodyPr wrap="none" anchor="ctr"/>
          <a:lstStyle/>
          <a:p>
            <a:endParaRPr lang="ja-JP" altLang="en-US"/>
          </a:p>
        </p:txBody>
      </p:sp>
      <p:sp>
        <p:nvSpPr>
          <p:cNvPr id="1031" name="Rectangle 7"/>
          <p:cNvSpPr>
            <a:spLocks noChangeArrowheads="1"/>
          </p:cNvSpPr>
          <p:nvPr/>
        </p:nvSpPr>
        <p:spPr bwMode="auto">
          <a:xfrm>
            <a:off x="250825" y="836613"/>
            <a:ext cx="8893175" cy="142875"/>
          </a:xfrm>
          <a:prstGeom prst="rect">
            <a:avLst/>
          </a:prstGeom>
          <a:solidFill>
            <a:srgbClr val="199541"/>
          </a:solidFill>
          <a:ln w="9525">
            <a:noFill/>
            <a:miter lim="800000"/>
            <a:headEnd/>
            <a:tailEnd/>
          </a:ln>
          <a:effectLst/>
        </p:spPr>
        <p:txBody>
          <a:bodyPr wrap="none" anchor="ctr"/>
          <a:lstStyle/>
          <a:p>
            <a:endParaRPr lang="ja-JP" altLang="en-US"/>
          </a:p>
        </p:txBody>
      </p:sp>
      <p:sp>
        <p:nvSpPr>
          <p:cNvPr id="1026" name="Rectangle 2"/>
          <p:cNvSpPr>
            <a:spLocks noGrp="1" noChangeArrowheads="1"/>
          </p:cNvSpPr>
          <p:nvPr>
            <p:ph type="title"/>
          </p:nvPr>
        </p:nvSpPr>
        <p:spPr bwMode="auto">
          <a:xfrm>
            <a:off x="250825" y="115888"/>
            <a:ext cx="68421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02142A5-B925-4AEF-BB2B-7917206DBBB2}" type="slidenum">
              <a:rPr lang="en-US" altLang="ja-JP"/>
              <a:pPr/>
              <a:t>‹#›</a:t>
            </a:fld>
            <a:endParaRPr lang="en-US" altLang="ja-JP"/>
          </a:p>
        </p:txBody>
      </p:sp>
      <p:pic>
        <p:nvPicPr>
          <p:cNvPr id="1040" name="Picture 16" descr="logo4c"/>
          <p:cNvPicPr>
            <a:picLocks noChangeAspect="1" noChangeArrowheads="1"/>
          </p:cNvPicPr>
          <p:nvPr/>
        </p:nvPicPr>
        <p:blipFill>
          <a:blip r:embed="rId13"/>
          <a:stretch>
            <a:fillRect/>
          </a:stretch>
        </p:blipFill>
        <p:spPr bwMode="auto">
          <a:xfrm>
            <a:off x="7667625" y="68709"/>
            <a:ext cx="1368425" cy="31660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kumimoji="1" sz="3600" b="1">
          <a:solidFill>
            <a:schemeClr val="tx2"/>
          </a:solidFill>
          <a:latin typeface="+mj-lt"/>
          <a:ea typeface="+mj-ea"/>
          <a:cs typeface="+mj-cs"/>
        </a:defRPr>
      </a:lvl1pPr>
      <a:lvl2pPr algn="l" rtl="0" eaLnBrk="1" fontAlgn="base" hangingPunct="1">
        <a:spcBef>
          <a:spcPct val="0"/>
        </a:spcBef>
        <a:spcAft>
          <a:spcPct val="0"/>
        </a:spcAft>
        <a:defRPr kumimoji="1" sz="3600" b="1">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3600" b="1">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3600" b="1">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3600" b="1">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600" b="1">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dia.hiroshima-u.ac.jp/services/edu-support-3/online/"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riise.hiroshima-u.ac.jp/fresta/2020/"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sv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r>
              <a:rPr lang="ja-JP" altLang="en-US" sz="4800" dirty="0">
                <a:latin typeface="ＭＳ ゴシック" pitchFamily="49" charset="-128"/>
                <a:ea typeface="ＭＳ ゴシック" pitchFamily="49" charset="-128"/>
              </a:rPr>
              <a:t>全学共通　</a:t>
            </a:r>
            <a:br>
              <a:rPr lang="en-US" altLang="ja-JP" sz="4800" dirty="0">
                <a:latin typeface="ＭＳ ゴシック" pitchFamily="49" charset="-128"/>
                <a:ea typeface="ＭＳ ゴシック" pitchFamily="49" charset="-128"/>
              </a:rPr>
            </a:br>
            <a:r>
              <a:rPr lang="ja-JP" altLang="en-US" sz="4800" dirty="0">
                <a:latin typeface="ＭＳ ゴシック" pitchFamily="49" charset="-128"/>
                <a:ea typeface="ＭＳ ゴシック" pitchFamily="49" charset="-128"/>
              </a:rPr>
              <a:t>秋季ガイダンス</a:t>
            </a:r>
            <a:endParaRPr lang="ja-JP" altLang="en-US" sz="4800" dirty="0"/>
          </a:p>
        </p:txBody>
      </p:sp>
      <p:sp>
        <p:nvSpPr>
          <p:cNvPr id="3077" name="スライド番号プレースホルダー 4"/>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C35DC9B8-933A-4838-A797-A335B061E863}" type="slidenum">
              <a:rPr lang="en-US" altLang="ja-JP" sz="1400" smtClean="0"/>
              <a:pPr eaLnBrk="1" hangingPunct="1">
                <a:spcBef>
                  <a:spcPct val="0"/>
                </a:spcBef>
                <a:buFontTx/>
                <a:buNone/>
              </a:pPr>
              <a:t>1</a:t>
            </a:fld>
            <a:endParaRPr lang="en-US" altLang="ja-JP" sz="1400"/>
          </a:p>
        </p:txBody>
      </p:sp>
    </p:spTree>
    <p:extLst>
      <p:ext uri="{BB962C8B-B14F-4D97-AF65-F5344CB8AC3E}">
        <p14:creationId xmlns:p14="http://schemas.microsoft.com/office/powerpoint/2010/main" val="14052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3C511-7C57-4C1E-9195-9E199B7B0A95}"/>
              </a:ext>
            </a:extLst>
          </p:cNvPr>
          <p:cNvSpPr>
            <a:spLocks noGrp="1"/>
          </p:cNvSpPr>
          <p:nvPr>
            <p:ph type="title"/>
          </p:nvPr>
        </p:nvSpPr>
        <p:spPr>
          <a:xfrm>
            <a:off x="107504" y="116632"/>
            <a:ext cx="6842125" cy="723900"/>
          </a:xfrm>
        </p:spPr>
        <p:txBody>
          <a:bodyPr/>
          <a:lstStyle/>
          <a:p>
            <a:r>
              <a:rPr kumimoji="1" lang="ja-JP" altLang="en-US" sz="3200" dirty="0">
                <a:latin typeface="メイリオ" panose="020B0604030504040204" pitchFamily="50" charset="-128"/>
                <a:ea typeface="メイリオ" panose="020B0604030504040204" pitchFamily="50" charset="-128"/>
              </a:rPr>
              <a:t>オンライン授業や</a:t>
            </a:r>
            <a:r>
              <a:rPr kumimoji="1" lang="en-US" altLang="ja-JP" sz="3200" dirty="0">
                <a:latin typeface="メイリオ" panose="020B0604030504040204" pitchFamily="50" charset="-128"/>
                <a:ea typeface="メイリオ" panose="020B0604030504040204" pitchFamily="50" charset="-128"/>
              </a:rPr>
              <a:t>PC</a:t>
            </a:r>
            <a:r>
              <a:rPr kumimoji="1" lang="ja-JP" altLang="en-US" sz="3200" dirty="0">
                <a:latin typeface="メイリオ" panose="020B0604030504040204" pitchFamily="50" charset="-128"/>
                <a:ea typeface="メイリオ" panose="020B0604030504040204" pitchFamily="50" charset="-128"/>
              </a:rPr>
              <a:t>に関するＱ＆</a:t>
            </a:r>
            <a:r>
              <a:rPr lang="ja-JP" altLang="en-US" sz="3200" dirty="0">
                <a:latin typeface="メイリオ" panose="020B0604030504040204" pitchFamily="50" charset="-128"/>
                <a:ea typeface="メイリオ" panose="020B0604030504040204" pitchFamily="50" charset="-128"/>
              </a:rPr>
              <a:t>Ａ</a:t>
            </a:r>
            <a:endParaRPr kumimoji="1" lang="ja-JP" altLang="en-US" sz="3200"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F91EC801-61FF-457D-8D86-98C755466CC5}"/>
              </a:ext>
            </a:extLst>
          </p:cNvPr>
          <p:cNvSpPr>
            <a:spLocks noGrp="1"/>
          </p:cNvSpPr>
          <p:nvPr>
            <p:ph idx="1"/>
          </p:nvPr>
        </p:nvSpPr>
        <p:spPr>
          <a:xfrm>
            <a:off x="53752" y="1196752"/>
            <a:ext cx="9036496" cy="5256584"/>
          </a:xfrm>
        </p:spPr>
        <p:txBody>
          <a:bodyPr/>
          <a:lstStyle/>
          <a:p>
            <a:pPr marL="0" indent="0">
              <a:buNone/>
            </a:pPr>
            <a:r>
              <a:rPr lang="ja-JP" altLang="en-US" sz="1800" b="1" dirty="0">
                <a:latin typeface="メイリオ" panose="020B0604030504040204" pitchFamily="50" charset="-128"/>
                <a:ea typeface="メイリオ" panose="020B0604030504040204" pitchFamily="50" charset="-128"/>
              </a:rPr>
              <a:t>Ｑ．</a:t>
            </a:r>
            <a:r>
              <a:rPr lang="en-US" altLang="ja-JP" sz="1800" b="1" dirty="0">
                <a:latin typeface="メイリオ" panose="020B0604030504040204" pitchFamily="50" charset="-128"/>
                <a:ea typeface="メイリオ" panose="020B0604030504040204" pitchFamily="50" charset="-128"/>
              </a:rPr>
              <a:t>Microsoft Teams</a:t>
            </a:r>
            <a:r>
              <a:rPr lang="ja-JP" altLang="en-US" sz="1800" b="1" dirty="0">
                <a:latin typeface="メイリオ" panose="020B0604030504040204" pitchFamily="50" charset="-128"/>
                <a:ea typeface="メイリオ" panose="020B0604030504040204" pitchFamily="50" charset="-128"/>
              </a:rPr>
              <a:t>を利用しているが，自分のマイクを</a:t>
            </a:r>
            <a:r>
              <a:rPr lang="en-US" altLang="ja-JP" sz="1800" b="1" dirty="0">
                <a:latin typeface="メイリオ" panose="020B0604030504040204" pitchFamily="50" charset="-128"/>
                <a:ea typeface="メイリオ" panose="020B0604030504040204" pitchFamily="50" charset="-128"/>
              </a:rPr>
              <a:t>ON</a:t>
            </a:r>
            <a:r>
              <a:rPr lang="ja-JP" altLang="en-US" sz="1800" b="1" dirty="0">
                <a:latin typeface="メイリオ" panose="020B0604030504040204" pitchFamily="50" charset="-128"/>
                <a:ea typeface="メイリオ" panose="020B0604030504040204" pitchFamily="50" charset="-128"/>
              </a:rPr>
              <a:t>にすると他者の話す声が途切れる等して聞き取りにくくなる。 </a:t>
            </a:r>
            <a:endParaRPr lang="en-US" altLang="ja-JP" sz="1800" b="1"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PC </a:t>
            </a:r>
            <a:r>
              <a:rPr lang="ja-JP" altLang="en-US" sz="1800" dirty="0">
                <a:latin typeface="メイリオ" panose="020B0604030504040204" pitchFamily="50" charset="-128"/>
                <a:ea typeface="メイリオ" panose="020B0604030504040204" pitchFamily="50" charset="-128"/>
              </a:rPr>
              <a:t>から出る音声が部屋で反響して講義全体の音声状況が悪くなっている（ハウリングを起こしている）可能性がありますので、イヤホンを使って受講してください。</a:t>
            </a:r>
          </a:p>
          <a:p>
            <a:pPr marL="0" indent="0">
              <a:buNone/>
            </a:pPr>
            <a:endParaRPr lang="en-US" altLang="ja-JP" sz="1800" dirty="0">
              <a:latin typeface="メイリオ" panose="020B0604030504040204" pitchFamily="50" charset="-128"/>
              <a:ea typeface="メイリオ" panose="020B0604030504040204" pitchFamily="50" charset="-128"/>
            </a:endParaRPr>
          </a:p>
          <a:p>
            <a:pPr marL="0" indent="0">
              <a:buNone/>
            </a:pPr>
            <a:r>
              <a:rPr lang="en-US" altLang="ja-JP" sz="1800" b="1" dirty="0">
                <a:latin typeface="メイリオ" panose="020B0604030504040204" pitchFamily="50" charset="-128"/>
                <a:ea typeface="メイリオ" panose="020B0604030504040204" pitchFamily="50" charset="-128"/>
              </a:rPr>
              <a:t>Q</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Bb9</a:t>
            </a:r>
            <a:r>
              <a:rPr lang="ja-JP" altLang="en-US" sz="1800" b="1" dirty="0">
                <a:latin typeface="メイリオ" panose="020B0604030504040204" pitchFamily="50" charset="-128"/>
                <a:ea typeface="メイリオ" panose="020B0604030504040204" pitchFamily="50" charset="-128"/>
              </a:rPr>
              <a:t>にアクセスしづらい。</a:t>
            </a:r>
            <a:endParaRPr lang="en-US" altLang="ja-JP" sz="1800" b="1"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Bb9</a:t>
            </a:r>
            <a:r>
              <a:rPr lang="ja-JP" altLang="en-US" sz="1800" dirty="0">
                <a:latin typeface="メイリオ" panose="020B0604030504040204" pitchFamily="50" charset="-128"/>
                <a:ea typeface="メイリオ" panose="020B0604030504040204" pitchFamily="50" charset="-128"/>
              </a:rPr>
              <a:t>のサーバーを強化しましたので現在は改善されています。ただ，授業開始時にみなさんが一斉に資料をダウンロードすると</a:t>
            </a:r>
            <a:r>
              <a:rPr lang="en-US" altLang="ja-JP" sz="1800" dirty="0">
                <a:latin typeface="メイリオ" panose="020B0604030504040204" pitchFamily="50" charset="-128"/>
                <a:ea typeface="メイリオ" panose="020B0604030504040204" pitchFamily="50" charset="-128"/>
              </a:rPr>
              <a:t>Bb9</a:t>
            </a:r>
            <a:r>
              <a:rPr lang="ja-JP" altLang="en-US" sz="1800" dirty="0">
                <a:latin typeface="メイリオ" panose="020B0604030504040204" pitchFamily="50" charset="-128"/>
                <a:ea typeface="メイリオ" panose="020B0604030504040204" pitchFamily="50" charset="-128"/>
              </a:rPr>
              <a:t>の通信状態が悪化し，他の授業に影響を与えることもありますので，配布資料などは事前にダウンロードして予習しておいてください。また，安定した授業配信のためには通信容量の確保が重要な課題となります。大学のネットワークを利用して娯楽目的での動画の視聴，</a:t>
            </a:r>
            <a:r>
              <a:rPr lang="en-US" altLang="ja-JP" sz="1800" dirty="0">
                <a:latin typeface="メイリオ" panose="020B0604030504040204" pitchFamily="50" charset="-128"/>
                <a:ea typeface="メイリオ" panose="020B0604030504040204" pitchFamily="50" charset="-128"/>
              </a:rPr>
              <a:t>SNS</a:t>
            </a:r>
            <a:r>
              <a:rPr lang="ja-JP" altLang="en-US" sz="1800" dirty="0">
                <a:latin typeface="メイリオ" panose="020B0604030504040204" pitchFamily="50" charset="-128"/>
                <a:ea typeface="メイリオ" panose="020B0604030504040204" pitchFamily="50" charset="-128"/>
              </a:rPr>
              <a:t>やオンラインゲーム等でのデータ通信の利用は控えるようお願いします。</a:t>
            </a:r>
            <a:endParaRPr lang="en-US" altLang="ja-JP" sz="1800" dirty="0">
              <a:latin typeface="メイリオ" panose="020B0604030504040204" pitchFamily="50" charset="-128"/>
              <a:ea typeface="メイリオ" panose="020B0604030504040204" pitchFamily="50" charset="-128"/>
            </a:endParaRPr>
          </a:p>
          <a:p>
            <a:pPr marL="0" indent="0">
              <a:buNone/>
            </a:pP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b="1" dirty="0">
                <a:latin typeface="メイリオ" panose="020B0604030504040204" pitchFamily="50" charset="-128"/>
                <a:ea typeface="メイリオ" panose="020B0604030504040204" pitchFamily="50" charset="-128"/>
              </a:rPr>
              <a:t>Ｑ．自宅にプリンターがないため、印刷をしに行く時間を確保するためレジュメなどの資料は前日までにアップロードしてほしい。</a:t>
            </a:r>
            <a:endParaRPr lang="en-US" altLang="ja-JP" sz="1800" b="1"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配布資料は授業前日までにアップロードするよう、授業担当教員に配慮を依頼します。</a:t>
            </a:r>
            <a:endParaRPr lang="en-US" altLang="ja-JP" sz="1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433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C9429AB-8EBC-4B12-B75D-C80156CA1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852342"/>
            <a:ext cx="1024968" cy="1024968"/>
          </a:xfrm>
          <a:prstGeom prst="rect">
            <a:avLst/>
          </a:prstGeom>
        </p:spPr>
      </p:pic>
      <p:sp>
        <p:nvSpPr>
          <p:cNvPr id="2" name="タイトル 1">
            <a:extLst>
              <a:ext uri="{FF2B5EF4-FFF2-40B4-BE49-F238E27FC236}">
                <a16:creationId xmlns:a16="http://schemas.microsoft.com/office/drawing/2014/main" id="{D9A3C511-7C57-4C1E-9195-9E199B7B0A95}"/>
              </a:ext>
            </a:extLst>
          </p:cNvPr>
          <p:cNvSpPr>
            <a:spLocks noGrp="1"/>
          </p:cNvSpPr>
          <p:nvPr>
            <p:ph type="title"/>
          </p:nvPr>
        </p:nvSpPr>
        <p:spPr>
          <a:xfrm>
            <a:off x="107504" y="116632"/>
            <a:ext cx="6842125" cy="723900"/>
          </a:xfrm>
        </p:spPr>
        <p:txBody>
          <a:bodyPr/>
          <a:lstStyle/>
          <a:p>
            <a:r>
              <a:rPr kumimoji="1" lang="ja-JP" altLang="en-US" sz="3200" dirty="0">
                <a:latin typeface="メイリオ" panose="020B0604030504040204" pitchFamily="50" charset="-128"/>
                <a:ea typeface="メイリオ" panose="020B0604030504040204" pitchFamily="50" charset="-128"/>
              </a:rPr>
              <a:t>オンライン授業や</a:t>
            </a:r>
            <a:r>
              <a:rPr kumimoji="1" lang="en-US" altLang="ja-JP" sz="3200" dirty="0">
                <a:latin typeface="メイリオ" panose="020B0604030504040204" pitchFamily="50" charset="-128"/>
                <a:ea typeface="メイリオ" panose="020B0604030504040204" pitchFamily="50" charset="-128"/>
              </a:rPr>
              <a:t>PC</a:t>
            </a:r>
            <a:r>
              <a:rPr kumimoji="1" lang="ja-JP" altLang="en-US" sz="3200" dirty="0">
                <a:latin typeface="メイリオ" panose="020B0604030504040204" pitchFamily="50" charset="-128"/>
                <a:ea typeface="メイリオ" panose="020B0604030504040204" pitchFamily="50" charset="-128"/>
              </a:rPr>
              <a:t>に関するＱ＆</a:t>
            </a:r>
            <a:r>
              <a:rPr lang="ja-JP" altLang="en-US" sz="3200" dirty="0">
                <a:latin typeface="メイリオ" panose="020B0604030504040204" pitchFamily="50" charset="-128"/>
                <a:ea typeface="メイリオ" panose="020B0604030504040204" pitchFamily="50" charset="-128"/>
              </a:rPr>
              <a:t>Ａ</a:t>
            </a:r>
            <a:endParaRPr kumimoji="1" lang="ja-JP" altLang="en-US" sz="3200"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F91EC801-61FF-457D-8D86-98C755466CC5}"/>
              </a:ext>
            </a:extLst>
          </p:cNvPr>
          <p:cNvSpPr>
            <a:spLocks noGrp="1"/>
          </p:cNvSpPr>
          <p:nvPr>
            <p:ph idx="1"/>
          </p:nvPr>
        </p:nvSpPr>
        <p:spPr>
          <a:xfrm>
            <a:off x="215516" y="1196752"/>
            <a:ext cx="8712968" cy="5398690"/>
          </a:xfrm>
        </p:spPr>
        <p:txBody>
          <a:bodyPr/>
          <a:lstStyle/>
          <a:p>
            <a:pPr marL="0" indent="0">
              <a:buNone/>
            </a:pPr>
            <a:r>
              <a:rPr lang="ja-JP" altLang="en-US" sz="2000" b="1" dirty="0">
                <a:latin typeface="メイリオ" panose="020B0604030504040204" pitchFamily="50" charset="-128"/>
                <a:ea typeface="メイリオ" panose="020B0604030504040204" pitchFamily="50" charset="-128"/>
              </a:rPr>
              <a:t>Ｑ．ウイルス対策ソフトがきちんと機能しているかよくわからず不安だ。</a:t>
            </a:r>
            <a:endParaRPr lang="en-US" altLang="ja-JP" sz="2000" b="1"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以下ページ</a:t>
            </a:r>
            <a:r>
              <a:rPr lang="en-US" altLang="ja-JP" sz="2000" dirty="0">
                <a:latin typeface="メイリオ" panose="020B0604030504040204" pitchFamily="50" charset="-128"/>
                <a:ea typeface="メイリオ" panose="020B0604030504040204" pitchFamily="50" charset="-128"/>
              </a:rPr>
              <a:t>L</a:t>
            </a:r>
            <a:r>
              <a:rPr lang="ja-JP" altLang="en-US" sz="2000" dirty="0">
                <a:latin typeface="メイリオ" panose="020B0604030504040204" pitchFamily="50" charset="-128"/>
                <a:ea typeface="メイリオ" panose="020B0604030504040204" pitchFamily="50" charset="-128"/>
              </a:rPr>
              <a:t>にウイルス対策ソフトの</a:t>
            </a:r>
            <a:r>
              <a:rPr lang="ja-JP" altLang="ja-JP" sz="2000" dirty="0">
                <a:latin typeface="メイリオ" panose="020B0604030504040204" pitchFamily="50" charset="-128"/>
                <a:ea typeface="メイリオ" panose="020B0604030504040204" pitchFamily="50" charset="-128"/>
              </a:rPr>
              <a:t>自動アップデートのセットアップとフルスキャンの確認</a:t>
            </a:r>
            <a:r>
              <a:rPr lang="ja-JP" altLang="en-US" sz="2000" dirty="0">
                <a:latin typeface="メイリオ" panose="020B0604030504040204" pitchFamily="50" charset="-128"/>
                <a:ea typeface="メイリオ" panose="020B0604030504040204" pitchFamily="50" charset="-128"/>
              </a:rPr>
              <a:t>方法が掲載されていますので参考にしてください。</a:t>
            </a:r>
            <a:endParaRPr lang="en-US" altLang="ja-JP" sz="2000" dirty="0">
              <a:latin typeface="メイリオ" panose="020B0604030504040204" pitchFamily="50" charset="-128"/>
              <a:ea typeface="メイリオ" panose="020B0604030504040204" pitchFamily="50" charset="-128"/>
            </a:endParaRPr>
          </a:p>
          <a:p>
            <a:pPr marL="0" indent="0">
              <a:buNone/>
            </a:pPr>
            <a:endParaRPr lang="en-US" altLang="ja-JP" sz="2000" dirty="0">
              <a:latin typeface="メイリオ" panose="020B0604030504040204" pitchFamily="50" charset="-128"/>
              <a:ea typeface="メイリオ" panose="020B0604030504040204" pitchFamily="50" charset="-128"/>
            </a:endParaRPr>
          </a:p>
          <a:p>
            <a:pPr marL="0" indent="0">
              <a:buNone/>
            </a:pPr>
            <a:endParaRPr lang="en-US" altLang="ja-JP" sz="2000" b="1" dirty="0">
              <a:latin typeface="メイリオ" panose="020B0604030504040204" pitchFamily="50" charset="-128"/>
              <a:ea typeface="メイリオ" panose="020B0604030504040204" pitchFamily="50" charset="-128"/>
            </a:endParaRPr>
          </a:p>
          <a:p>
            <a:pPr marL="0" indent="0">
              <a:buNone/>
            </a:pPr>
            <a:endParaRPr lang="en-US" altLang="ja-JP" sz="2000" b="1" dirty="0">
              <a:latin typeface="メイリオ" panose="020B0604030504040204" pitchFamily="50" charset="-128"/>
              <a:ea typeface="メイリオ" panose="020B0604030504040204" pitchFamily="50" charset="-128"/>
            </a:endParaRPr>
          </a:p>
          <a:p>
            <a:pPr marL="0" indent="0">
              <a:buNone/>
            </a:pPr>
            <a:endParaRPr lang="en-US" altLang="ja-JP" sz="2000" b="1" dirty="0">
              <a:latin typeface="メイリオ" panose="020B0604030504040204" pitchFamily="50" charset="-128"/>
              <a:ea typeface="メイリオ" panose="020B0604030504040204" pitchFamily="50" charset="-128"/>
            </a:endParaRPr>
          </a:p>
          <a:p>
            <a:pPr marL="0" indent="0">
              <a:buNone/>
            </a:pPr>
            <a:endParaRPr lang="en-US" altLang="ja-JP" sz="2000" b="1" dirty="0">
              <a:latin typeface="メイリオ" panose="020B0604030504040204" pitchFamily="50" charset="-128"/>
              <a:ea typeface="メイリオ" panose="020B0604030504040204" pitchFamily="50" charset="-128"/>
            </a:endParaRPr>
          </a:p>
          <a:p>
            <a:pPr marL="0" indent="0">
              <a:buNone/>
            </a:pPr>
            <a:r>
              <a:rPr lang="ja-JP" altLang="en-US" sz="2000" b="1" dirty="0">
                <a:latin typeface="メイリオ" panose="020B0604030504040204" pitchFamily="50" charset="-128"/>
                <a:ea typeface="メイリオ" panose="020B0604030504040204" pitchFamily="50" charset="-128"/>
              </a:rPr>
              <a:t>Ｑ．</a:t>
            </a:r>
            <a:r>
              <a:rPr lang="en-US" altLang="ja-JP" sz="2000" b="1" dirty="0">
                <a:latin typeface="メイリオ" panose="020B0604030504040204" pitchFamily="50" charset="-128"/>
                <a:ea typeface="メイリオ" panose="020B0604030504040204" pitchFamily="50" charset="-128"/>
              </a:rPr>
              <a:t>PC</a:t>
            </a:r>
            <a:r>
              <a:rPr lang="ja-JP" altLang="en-US" sz="2000" b="1" dirty="0">
                <a:latin typeface="メイリオ" panose="020B0604030504040204" pitchFamily="50" charset="-128"/>
                <a:ea typeface="メイリオ" panose="020B0604030504040204" pitchFamily="50" charset="-128"/>
              </a:rPr>
              <a:t>の問題があったときに、自分で解決できるかどうかが不安だ。</a:t>
            </a:r>
            <a:endParaRPr lang="en-US" altLang="ja-JP" sz="2000" b="1"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オンライン授業を受講するために必要な</a:t>
            </a:r>
            <a:r>
              <a:rPr lang="en-US" altLang="ja-JP" sz="2000" dirty="0">
                <a:latin typeface="メイリオ" panose="020B0604030504040204" pitchFamily="50" charset="-128"/>
                <a:ea typeface="メイリオ" panose="020B0604030504040204" pitchFamily="50" charset="-128"/>
              </a:rPr>
              <a:t>ICT</a:t>
            </a:r>
            <a:r>
              <a:rPr lang="ja-JP" altLang="en-US" sz="2000" dirty="0">
                <a:latin typeface="メイリオ" panose="020B0604030504040204" pitchFamily="50" charset="-128"/>
                <a:ea typeface="メイリオ" panose="020B0604030504040204" pitchFamily="50" charset="-128"/>
              </a:rPr>
              <a:t>環境（パソコンやインターネット）に関する相談を「学生スタッフによるオンライン授業の受講サポート（予約制）」で受け付けています。ぜひ積極的に活用してください。</a:t>
            </a:r>
            <a:r>
              <a:rPr lang="en-US" altLang="ja-JP" sz="1400" dirty="0">
                <a:latin typeface="メイリオ" panose="020B0604030504040204" pitchFamily="50" charset="-128"/>
                <a:ea typeface="メイリオ" panose="020B0604030504040204" pitchFamily="50" charset="-128"/>
                <a:hlinkClick r:id="rId3"/>
              </a:rPr>
              <a:t>https://www.media.hiroshima-u.ac.jp/services/edu-support-3/online/</a:t>
            </a:r>
            <a:endParaRPr lang="en-US" altLang="ja-JP" sz="1400" dirty="0">
              <a:latin typeface="メイリオ" panose="020B0604030504040204" pitchFamily="50" charset="-128"/>
              <a:ea typeface="メイリオ" panose="020B0604030504040204" pitchFamily="50" charset="-128"/>
            </a:endParaRPr>
          </a:p>
          <a:p>
            <a:pPr marL="0" indent="0">
              <a:buNone/>
            </a:pPr>
            <a:endParaRPr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また、授業中にトラブルが生じた場合は、授業担当教員や</a:t>
            </a:r>
            <a:r>
              <a:rPr lang="en-US" altLang="ja-JP" sz="2000" dirty="0">
                <a:latin typeface="メイリオ" panose="020B0604030504040204" pitchFamily="50" charset="-128"/>
                <a:ea typeface="メイリオ" panose="020B0604030504040204" pitchFamily="50" charset="-128"/>
              </a:rPr>
              <a:t>TA</a:t>
            </a:r>
            <a:r>
              <a:rPr lang="ja-JP" altLang="en-US" sz="2000" dirty="0">
                <a:latin typeface="メイリオ" panose="020B0604030504040204" pitchFamily="50" charset="-128"/>
                <a:ea typeface="メイリオ" panose="020B0604030504040204" pitchFamily="50" charset="-128"/>
              </a:rPr>
              <a:t>に</a:t>
            </a:r>
            <a:endParaRPr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チャット機能等で状況を伝えてください。</a:t>
            </a:r>
          </a:p>
          <a:p>
            <a:endParaRPr lang="ja-JP" altLang="en-US"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a:p>
            <a:endParaRPr kumimoji="1" lang="ja-JP" altLang="en-US" sz="2000" dirty="0">
              <a:latin typeface="メイリオ" panose="020B0604030504040204" pitchFamily="50" charset="-128"/>
              <a:ea typeface="メイリオ" panose="020B0604030504040204" pitchFamily="50" charset="-128"/>
            </a:endParaRPr>
          </a:p>
        </p:txBody>
      </p:sp>
      <p:pic>
        <p:nvPicPr>
          <p:cNvPr id="5" name="図 4" descr="食品 が含まれている画像&#10;&#10;自動的に生成された説明">
            <a:extLst>
              <a:ext uri="{FF2B5EF4-FFF2-40B4-BE49-F238E27FC236}">
                <a16:creationId xmlns:a16="http://schemas.microsoft.com/office/drawing/2014/main" id="{DF75E4AD-D143-45EB-8CA5-ADA4514D8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5373216"/>
            <a:ext cx="869826" cy="869826"/>
          </a:xfrm>
          <a:prstGeom prst="rect">
            <a:avLst/>
          </a:prstGeom>
        </p:spPr>
      </p:pic>
      <p:sp>
        <p:nvSpPr>
          <p:cNvPr id="4" name="テキスト ボックス 3">
            <a:extLst>
              <a:ext uri="{FF2B5EF4-FFF2-40B4-BE49-F238E27FC236}">
                <a16:creationId xmlns:a16="http://schemas.microsoft.com/office/drawing/2014/main" id="{EFF9B336-51C1-4EAB-A108-8546108D3DFC}"/>
              </a:ext>
            </a:extLst>
          </p:cNvPr>
          <p:cNvSpPr txBox="1"/>
          <p:nvPr/>
        </p:nvSpPr>
        <p:spPr>
          <a:xfrm>
            <a:off x="365262" y="2276872"/>
            <a:ext cx="8244916" cy="1600438"/>
          </a:xfrm>
          <a:prstGeom prst="rect">
            <a:avLst/>
          </a:prstGeom>
          <a:noFill/>
        </p:spPr>
        <p:txBody>
          <a:bodyPr wrap="square" rtlCol="0">
            <a:spAutoFit/>
          </a:bodyPr>
          <a:lstStyle/>
          <a:p>
            <a:pPr marL="0" indent="0">
              <a:buNone/>
            </a:pPr>
            <a:r>
              <a:rPr lang="ja-JP" altLang="en-US" sz="1400" dirty="0">
                <a:latin typeface="メイリオ" panose="020B0604030504040204" pitchFamily="50" charset="-128"/>
                <a:ea typeface="メイリオ" panose="020B0604030504040204" pitchFamily="50" charset="-128"/>
              </a:rPr>
              <a:t>（広島大学公式ウェブサイトトップページ）</a:t>
            </a:r>
            <a:endParaRPr lang="en-US" altLang="ja-JP" sz="1400" dirty="0">
              <a:latin typeface="メイリオ" panose="020B0604030504040204" pitchFamily="50" charset="-128"/>
              <a:ea typeface="メイリオ" panose="020B0604030504040204" pitchFamily="50" charset="-128"/>
            </a:endParaRPr>
          </a:p>
          <a:p>
            <a:pPr marL="0" indent="0">
              <a:buNone/>
            </a:pPr>
            <a:r>
              <a:rPr lang="ja-JP" altLang="en-US" sz="1400" dirty="0">
                <a:latin typeface="メイリオ" panose="020B0604030504040204" pitchFamily="50" charset="-128"/>
                <a:ea typeface="メイリオ" panose="020B0604030504040204" pitchFamily="50" charset="-128"/>
              </a:rPr>
              <a:t>　－　大学案内</a:t>
            </a:r>
            <a:endParaRPr lang="en-US" altLang="ja-JP" sz="1400" dirty="0">
              <a:latin typeface="メイリオ" panose="020B0604030504040204" pitchFamily="50" charset="-128"/>
              <a:ea typeface="メイリオ" panose="020B0604030504040204" pitchFamily="50" charset="-128"/>
            </a:endParaRPr>
          </a:p>
          <a:p>
            <a:pPr marL="0" indent="0">
              <a:buNone/>
            </a:pPr>
            <a:r>
              <a:rPr lang="ja-JP" altLang="en-US" sz="1400" dirty="0">
                <a:latin typeface="メイリオ" panose="020B0604030504040204" pitchFamily="50" charset="-128"/>
                <a:ea typeface="メイリオ" panose="020B0604030504040204" pitchFamily="50" charset="-128"/>
              </a:rPr>
              <a:t>　　－　本学の取り組み</a:t>
            </a:r>
            <a:endParaRPr lang="en-US" altLang="ja-JP" sz="1400" dirty="0">
              <a:latin typeface="メイリオ" panose="020B0604030504040204" pitchFamily="50" charset="-128"/>
              <a:ea typeface="メイリオ" panose="020B0604030504040204" pitchFamily="50" charset="-128"/>
            </a:endParaRPr>
          </a:p>
          <a:p>
            <a:pPr marL="0" indent="0">
              <a:buNone/>
            </a:pPr>
            <a:r>
              <a:rPr lang="ja-JP" altLang="en-US" sz="1400" dirty="0">
                <a:latin typeface="メイリオ" panose="020B0604030504040204" pitchFamily="50" charset="-128"/>
                <a:ea typeface="メイリオ" panose="020B0604030504040204" pitchFamily="50" charset="-128"/>
              </a:rPr>
              <a:t>　　　－　情報環境整備の取り組み</a:t>
            </a:r>
            <a:endParaRPr lang="en-US" altLang="ja-JP" sz="1400" dirty="0">
              <a:latin typeface="メイリオ" panose="020B0604030504040204" pitchFamily="50" charset="-128"/>
              <a:ea typeface="メイリオ" panose="020B0604030504040204" pitchFamily="50" charset="-128"/>
            </a:endParaRPr>
          </a:p>
          <a:p>
            <a:pPr marL="0" indent="0">
              <a:buNone/>
            </a:pPr>
            <a:r>
              <a:rPr lang="ja-JP" altLang="en-US" sz="1400" dirty="0">
                <a:latin typeface="メイリオ" panose="020B0604030504040204" pitchFamily="50" charset="-128"/>
                <a:ea typeface="メイリオ" panose="020B0604030504040204" pitchFamily="50" charset="-128"/>
              </a:rPr>
              <a:t>　　　　－　ノートパソコンの必携化について</a:t>
            </a:r>
            <a:endParaRPr lang="en-US" altLang="ja-JP" sz="1400" dirty="0">
              <a:latin typeface="メイリオ" panose="020B0604030504040204" pitchFamily="50" charset="-128"/>
              <a:ea typeface="メイリオ" panose="020B0604030504040204" pitchFamily="50" charset="-128"/>
            </a:endParaRPr>
          </a:p>
          <a:p>
            <a:pPr marL="0" indent="0">
              <a:buNone/>
            </a:pPr>
            <a:r>
              <a:rPr lang="ja-JP" altLang="en-US" sz="1400" dirty="0">
                <a:latin typeface="メイリオ" panose="020B0604030504040204" pitchFamily="50" charset="-128"/>
                <a:ea typeface="メイリオ" panose="020B0604030504040204" pitchFamily="50" charset="-128"/>
              </a:rPr>
              <a:t>　　　　　－　必携</a:t>
            </a:r>
            <a:r>
              <a:rPr lang="en-US" altLang="ja-JP" sz="1400" dirty="0">
                <a:latin typeface="メイリオ" panose="020B0604030504040204" pitchFamily="50" charset="-128"/>
                <a:ea typeface="メイリオ" panose="020B0604030504040204" pitchFamily="50" charset="-128"/>
              </a:rPr>
              <a:t>PC</a:t>
            </a:r>
            <a:r>
              <a:rPr lang="ja-JP" altLang="en-US" sz="1400" dirty="0">
                <a:latin typeface="メイリオ" panose="020B0604030504040204" pitchFamily="50" charset="-128"/>
                <a:ea typeface="メイリオ" panose="020B0604030504040204" pitchFamily="50" charset="-128"/>
              </a:rPr>
              <a:t>初期講習会テキストポータル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en-US" altLang="ja-JP" sz="1400" u="sng" dirty="0">
                <a:latin typeface="メイリオ" panose="020B0604030504040204" pitchFamily="50" charset="-128"/>
                <a:ea typeface="メイリオ" panose="020B0604030504040204" pitchFamily="50" charset="-128"/>
                <a:hlinkClick r:id="rId5"/>
              </a:rPr>
              <a:t>https://www.riise.hiroshima-u.ac.jp/fresta/2020/</a:t>
            </a:r>
            <a:endParaRPr kumimoji="1" lang="ja-JP" altLang="en-US" sz="1400" dirty="0"/>
          </a:p>
        </p:txBody>
      </p:sp>
    </p:spTree>
    <p:extLst>
      <p:ext uri="{BB962C8B-B14F-4D97-AF65-F5344CB8AC3E}">
        <p14:creationId xmlns:p14="http://schemas.microsoft.com/office/powerpoint/2010/main" val="408947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sz="3200" dirty="0">
                <a:latin typeface="メイリオ" panose="020B0604030504040204" pitchFamily="50" charset="-128"/>
                <a:ea typeface="メイリオ" panose="020B0604030504040204" pitchFamily="50" charset="-128"/>
              </a:rPr>
              <a:t>後期の履修手続きについて</a:t>
            </a:r>
          </a:p>
        </p:txBody>
      </p:sp>
      <p:sp>
        <p:nvSpPr>
          <p:cNvPr id="7171" name="コンテンツ プレースホルダー 2"/>
          <p:cNvSpPr>
            <a:spLocks noGrp="1"/>
          </p:cNvSpPr>
          <p:nvPr>
            <p:ph idx="1"/>
          </p:nvPr>
        </p:nvSpPr>
        <p:spPr>
          <a:xfrm>
            <a:off x="107950" y="1125538"/>
            <a:ext cx="8856663" cy="5616574"/>
          </a:xfrm>
        </p:spPr>
        <p:txBody>
          <a:bodyPr/>
          <a:lstStyle/>
          <a:p>
            <a:pPr marL="0" indent="0">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・履修手続きは「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My</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もみじ」を用いて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で行います。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・履修手続期間や留意事項等の詳細は「もみじ</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」に掲載しています。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endParaRPr lang="en-US" altLang="ja-JP" sz="1800" dirty="0">
              <a:solidFill>
                <a:srgbClr val="386CAF"/>
              </a:solidFill>
            </a:endParaRPr>
          </a:p>
          <a:p>
            <a:pPr marL="0" indent="0">
              <a:buFontTx/>
              <a:buNone/>
            </a:pPr>
            <a:endParaRPr lang="en-US" altLang="ja-JP" sz="1800" dirty="0">
              <a:solidFill>
                <a:srgbClr val="386CAF"/>
              </a:solidFill>
            </a:endParaRPr>
          </a:p>
          <a:p>
            <a:pPr marL="0" indent="0">
              <a:buFontTx/>
              <a:buNone/>
            </a:pPr>
            <a:endParaRPr lang="en-US" altLang="ja-JP" sz="1800" dirty="0">
              <a:solidFill>
                <a:srgbClr val="386CAF"/>
              </a:solidFill>
            </a:endParaRPr>
          </a:p>
          <a:p>
            <a:pPr marL="0" indent="0">
              <a:buFontTx/>
              <a:buNone/>
            </a:pPr>
            <a:endParaRPr lang="en-US" altLang="ja-JP" sz="1800" dirty="0">
              <a:solidFill>
                <a:srgbClr val="386CAF"/>
              </a:solidFill>
            </a:endParaRPr>
          </a:p>
          <a:p>
            <a:pPr marL="0" indent="0">
              <a:buFontTx/>
              <a:buNone/>
            </a:pPr>
            <a:endParaRPr lang="en-US" altLang="ja-JP" sz="1800" dirty="0">
              <a:solidFill>
                <a:srgbClr val="386CAF"/>
              </a:solidFill>
            </a:endParaRPr>
          </a:p>
          <a:p>
            <a:pPr marL="0" indent="0">
              <a:buFontTx/>
              <a:buNone/>
            </a:pPr>
            <a:endParaRPr lang="en-US" altLang="ja-JP" sz="1800" dirty="0">
              <a:solidFill>
                <a:srgbClr val="386CAF"/>
              </a:solidFill>
            </a:endParaRPr>
          </a:p>
          <a:p>
            <a:pPr marL="0" indent="0">
              <a:buFontTx/>
              <a:buNone/>
            </a:pPr>
            <a:endParaRPr lang="en-US" altLang="ja-JP" sz="1800" dirty="0">
              <a:solidFill>
                <a:srgbClr val="386CAF"/>
              </a:solidFill>
            </a:endParaRPr>
          </a:p>
          <a:p>
            <a:pPr marL="0" indent="0">
              <a:buFontTx/>
              <a:buNone/>
            </a:pPr>
            <a:endParaRPr lang="en-US" altLang="ja-JP" sz="1800" dirty="0">
              <a:solidFill>
                <a:srgbClr val="386CAF"/>
              </a:solidFill>
            </a:endParaRPr>
          </a:p>
          <a:p>
            <a:pPr marL="0" indent="0">
              <a:buFontTx/>
              <a:buNone/>
            </a:pPr>
            <a:endParaRPr lang="en-US" altLang="ja-JP" sz="1800" dirty="0">
              <a:solidFill>
                <a:srgbClr val="386CAF"/>
              </a:solidFill>
            </a:endParaRPr>
          </a:p>
          <a:p>
            <a:pPr marL="0" indent="0">
              <a:buFontTx/>
              <a:buNone/>
            </a:pPr>
            <a:endParaRPr lang="en-US" altLang="ja-JP" sz="1800" dirty="0">
              <a:solidFill>
                <a:srgbClr val="386CAF"/>
              </a:solidFill>
            </a:endParaRPr>
          </a:p>
          <a:p>
            <a:pPr marL="0" indent="0">
              <a:buFontTx/>
              <a:buNone/>
            </a:pPr>
            <a:endParaRPr lang="en-US" altLang="ja-JP" sz="1800" dirty="0">
              <a:solidFill>
                <a:srgbClr val="386CAF"/>
              </a:solidFill>
            </a:endParaRPr>
          </a:p>
          <a:p>
            <a:pPr marL="0" indent="0">
              <a:buFontTx/>
              <a:buNone/>
            </a:pP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72" name="スライド番号プレースホルダー 3"/>
          <p:cNvSpPr>
            <a:spLocks noGrp="1"/>
          </p:cNvSpPr>
          <p:nvPr>
            <p:ph type="sldNum" sz="quarter" idx="12"/>
          </p:nvPr>
        </p:nvSpPr>
        <p:spPr>
          <a:xfrm>
            <a:off x="6876256" y="6381750"/>
            <a:ext cx="2133600" cy="476250"/>
          </a:xfrm>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9EA9F7E9-6448-4F3B-BDA1-4F4A5316761C}" type="slidenum">
              <a:rPr lang="en-US" altLang="ja-JP" sz="1400" smtClean="0"/>
              <a:pPr eaLnBrk="1" hangingPunct="1">
                <a:spcBef>
                  <a:spcPct val="0"/>
                </a:spcBef>
                <a:buFontTx/>
                <a:buNone/>
              </a:pPr>
              <a:t>12</a:t>
            </a:fld>
            <a:endParaRPr lang="en-US" altLang="ja-JP" sz="1400" dirty="0"/>
          </a:p>
        </p:txBody>
      </p:sp>
      <p:graphicFrame>
        <p:nvGraphicFramePr>
          <p:cNvPr id="5" name="表 4"/>
          <p:cNvGraphicFramePr>
            <a:graphicFrameLocks noGrp="1"/>
          </p:cNvGraphicFramePr>
          <p:nvPr>
            <p:extLst>
              <p:ext uri="{D42A27DB-BD31-4B8C-83A1-F6EECF244321}">
                <p14:modId xmlns:p14="http://schemas.microsoft.com/office/powerpoint/2010/main" val="4257393080"/>
              </p:ext>
            </p:extLst>
          </p:nvPr>
        </p:nvGraphicFramePr>
        <p:xfrm>
          <a:off x="143668" y="3212976"/>
          <a:ext cx="8785225" cy="3072158"/>
        </p:xfrm>
        <a:graphic>
          <a:graphicData uri="http://schemas.openxmlformats.org/drawingml/2006/table">
            <a:tbl>
              <a:tblPr firstRow="1" firstCol="1" bandRow="1"/>
              <a:tblGrid>
                <a:gridCol w="183904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2"/>
                    </a:ext>
                  </a:extLst>
                </a:gridCol>
                <a:gridCol w="5650035">
                  <a:extLst>
                    <a:ext uri="{9D8B030D-6E8A-4147-A177-3AD203B41FA5}">
                      <a16:colId xmlns:a16="http://schemas.microsoft.com/office/drawing/2014/main" val="20003"/>
                    </a:ext>
                  </a:extLst>
                </a:gridCol>
              </a:tblGrid>
              <a:tr h="359356">
                <a:tc gridSpan="2">
                  <a:txBody>
                    <a:bodyPr/>
                    <a:lstStyle/>
                    <a:p>
                      <a:pPr algn="ctr">
                        <a:spcAft>
                          <a:spcPts val="0"/>
                        </a:spcAft>
                      </a:pPr>
                      <a:r>
                        <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対象科目</a:t>
                      </a:r>
                    </a:p>
                  </a:txBody>
                  <a:tcPr marL="74301" marR="74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67C"/>
                    </a:solidFill>
                  </a:tcPr>
                </a:tc>
                <a:tc hMerge="1">
                  <a:txBody>
                    <a:bodyPr/>
                    <a:lstStyle/>
                    <a:p>
                      <a:endParaRPr kumimoji="1" lang="ja-JP" altLang="en-US"/>
                    </a:p>
                  </a:txBody>
                  <a:tcPr/>
                </a:tc>
                <a:tc>
                  <a:txBody>
                    <a:bodyPr/>
                    <a:lstStyle/>
                    <a:p>
                      <a:pPr algn="ctr">
                        <a:spcAft>
                          <a:spcPts val="0"/>
                        </a:spcAft>
                      </a:pPr>
                      <a:r>
                        <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履修手続期間</a:t>
                      </a:r>
                    </a:p>
                  </a:txBody>
                  <a:tcPr marL="74301" marR="74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67C"/>
                    </a:solidFill>
                  </a:tcPr>
                </a:tc>
                <a:extLst>
                  <a:ext uri="{0D108BD9-81ED-4DB2-BD59-A6C34878D82A}">
                    <a16:rowId xmlns:a16="http://schemas.microsoft.com/office/drawing/2014/main" val="10000"/>
                  </a:ext>
                </a:extLst>
              </a:tr>
              <a:tr h="812148">
                <a:tc rowSpan="2">
                  <a:txBody>
                    <a:bodyPr/>
                    <a:lstStyle/>
                    <a:p>
                      <a:pPr algn="l">
                        <a:spcAft>
                          <a:spcPts val="0"/>
                        </a:spcAft>
                      </a:pPr>
                      <a:r>
                        <a:rPr kumimoji="1" lang="ja-JP" altLang="en-US"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・第</a:t>
                      </a:r>
                      <a:r>
                        <a:rPr kumimoji="1" lang="en-US" altLang="ja-JP"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3</a:t>
                      </a:r>
                      <a:r>
                        <a:rPr kumimoji="1" lang="ja-JP" altLang="en-US"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ターム科目</a:t>
                      </a:r>
                      <a:endParaRPr kumimoji="1" lang="en-US" altLang="ja-JP"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endParaRPr>
                    </a:p>
                    <a:p>
                      <a:pPr algn="l">
                        <a:spcAft>
                          <a:spcPts val="0"/>
                        </a:spcAft>
                      </a:pPr>
                      <a:r>
                        <a:rPr kumimoji="1" lang="ja-JP" altLang="en-US"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・第</a:t>
                      </a:r>
                      <a:r>
                        <a:rPr kumimoji="1" lang="en-US" altLang="ja-JP"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4</a:t>
                      </a:r>
                      <a:r>
                        <a:rPr kumimoji="1" lang="ja-JP" altLang="en-US"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ターム科目</a:t>
                      </a:r>
                      <a:endParaRPr kumimoji="1" lang="en-US" altLang="ja-JP"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endParaRPr>
                    </a:p>
                    <a:p>
                      <a:pPr algn="l">
                        <a:spcAft>
                          <a:spcPts val="0"/>
                        </a:spcAft>
                      </a:pPr>
                      <a:r>
                        <a:rPr kumimoji="1" lang="ja-JP" altLang="en-US"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・後期セメスター科目</a:t>
                      </a:r>
                      <a:endParaRPr kumimoji="1" lang="en-US" altLang="ja-JP"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endParaRPr>
                    </a:p>
                    <a:p>
                      <a:pPr algn="l">
                        <a:spcAft>
                          <a:spcPts val="0"/>
                        </a:spcAft>
                      </a:pPr>
                      <a:r>
                        <a:rPr kumimoji="1" lang="ja-JP" altLang="en-US"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・集中科目</a:t>
                      </a:r>
                      <a:endPar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74301" marR="74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教養教育科目</a:t>
                      </a:r>
                      <a:endParaRPr kumimoji="1" lang="en-US" alt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l">
                        <a:spcAft>
                          <a:spcPts val="0"/>
                        </a:spcAft>
                      </a:pPr>
                      <a:r>
                        <a:rPr kumimoji="1" lang="ja-JP" altLang="en-US"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大学院共通科目</a:t>
                      </a:r>
                      <a:endParaRPr kumimoji="1" lang="en-US" alt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74301" marR="74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9</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25</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日</a:t>
                      </a:r>
                      <a:r>
                        <a:rPr kumimoji="1" lang="en-US"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AM0:00</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から</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10</a:t>
                      </a:r>
                      <a:r>
                        <a:rPr kumimoji="1" lang="ja-JP" altLang="en-US"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8</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日</a:t>
                      </a:r>
                      <a:r>
                        <a:rPr kumimoji="1" lang="en-US"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PM11</a:t>
                      </a:r>
                      <a:r>
                        <a:rPr kumimoji="1" lang="ja-JP" altLang="en-US"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kumimoji="1" lang="en-US"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59</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まで</a:t>
                      </a:r>
                    </a:p>
                    <a:p>
                      <a:pPr algn="just">
                        <a:spcAft>
                          <a:spcPts val="0"/>
                        </a:spcAft>
                      </a:pPr>
                      <a:r>
                        <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kumimoji="1" lang="ja-JP" altLang="en-US"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教養教育科目は</a:t>
                      </a:r>
                      <a:r>
                        <a:rPr kumimoji="1" lang="en-US"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9</a:t>
                      </a:r>
                      <a:r>
                        <a:rPr kumimoji="1" 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r>
                        <a:rPr kumimoji="1" lang="en-US"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29</a:t>
                      </a:r>
                      <a:r>
                        <a:rPr kumimoji="1" 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日</a:t>
                      </a:r>
                      <a:r>
                        <a:rPr kumimoji="1" lang="ja-JP" altLang="en-US"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（大学院共通科目は</a:t>
                      </a:r>
                      <a:r>
                        <a:rPr kumimoji="1" lang="en-US"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10</a:t>
                      </a:r>
                      <a:r>
                        <a:rPr kumimoji="1" lang="ja-JP" altLang="en-US"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r>
                        <a:rPr kumimoji="1" lang="en-US"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5</a:t>
                      </a:r>
                      <a:r>
                        <a:rPr kumimoji="1" lang="ja-JP" altLang="en-US"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日）</a:t>
                      </a:r>
                      <a:r>
                        <a:rPr kumimoji="1" lang="en-US"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AM0:00</a:t>
                      </a:r>
                      <a:r>
                        <a:rPr kumimoji="1" 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から</a:t>
                      </a:r>
                      <a:r>
                        <a:rPr kumimoji="1" lang="en-US"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PM11:59</a:t>
                      </a:r>
                      <a:r>
                        <a:rPr kumimoji="1" 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は，調整期間のため，履修登録不可</a:t>
                      </a:r>
                      <a:endParaRPr kumimoji="1" lang="en-US"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74301" marR="74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0494">
                <a:tc vMerge="1">
                  <a:txBody>
                    <a:bodyPr/>
                    <a:lstStyle/>
                    <a:p>
                      <a:endParaRPr kumimoji="1" lang="ja-JP" altLang="en-US"/>
                    </a:p>
                  </a:txBody>
                  <a:tcPr/>
                </a:tc>
                <a:tc>
                  <a:txBody>
                    <a:bodyPr/>
                    <a:lstStyle/>
                    <a:p>
                      <a:pPr algn="l">
                        <a:spcAft>
                          <a:spcPts val="0"/>
                        </a:spcAft>
                      </a:pPr>
                      <a:r>
                        <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専門教育科目</a:t>
                      </a:r>
                    </a:p>
                  </a:txBody>
                  <a:tcPr marL="74301" marR="74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9</a:t>
                      </a:r>
                      <a:r>
                        <a:rPr kumimoji="1" lang="ja-JP"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25</a:t>
                      </a:r>
                      <a:r>
                        <a:rPr kumimoji="1" lang="ja-JP"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日</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AM0:00</a:t>
                      </a:r>
                      <a:r>
                        <a:rPr kumimoji="1" lang="ja-JP"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から</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10</a:t>
                      </a:r>
                      <a:r>
                        <a:rPr kumimoji="1" lang="ja-JP" altLang="en-US"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8</a:t>
                      </a:r>
                      <a:r>
                        <a:rPr kumimoji="1" lang="ja-JP"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日</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PM11</a:t>
                      </a:r>
                      <a:r>
                        <a:rPr kumimoji="1" lang="ja-JP" altLang="en-US"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59</a:t>
                      </a:r>
                      <a:r>
                        <a:rPr kumimoji="1" lang="ja-JP"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まで</a:t>
                      </a:r>
                      <a:endPar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74301" marR="74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1915">
                <a:tc gridSpan="2">
                  <a:txBody>
                    <a:bodyPr/>
                    <a:lstStyle/>
                    <a:p>
                      <a:pPr algn="l">
                        <a:spcAft>
                          <a:spcPts val="0"/>
                        </a:spcAft>
                      </a:pPr>
                      <a:r>
                        <a:rPr kumimoji="1" lang="ja-JP" altLang="en-US"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a:t>
                      </a:r>
                      <a:r>
                        <a:rPr kumimoji="1" lang="ja-JP"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第</a:t>
                      </a:r>
                      <a:r>
                        <a:rPr kumimoji="1" lang="en-US" altLang="ja-JP"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4</a:t>
                      </a:r>
                      <a:r>
                        <a:rPr kumimoji="1" lang="ja-JP"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ターム</a:t>
                      </a:r>
                      <a:r>
                        <a:rPr kumimoji="1" lang="ja-JP" altLang="en-US"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科目</a:t>
                      </a:r>
                      <a:endParaRPr kumimoji="1" lang="en-US" altLang="ja-JP"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endParaRPr>
                    </a:p>
                    <a:p>
                      <a:pPr algn="l">
                        <a:spcAft>
                          <a:spcPts val="0"/>
                        </a:spcAft>
                      </a:pPr>
                      <a:r>
                        <a:rPr kumimoji="1" lang="ja-JP" altLang="en-US"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・第</a:t>
                      </a:r>
                      <a:r>
                        <a:rPr kumimoji="1" lang="en-US" altLang="ja-JP"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4</a:t>
                      </a:r>
                      <a:r>
                        <a:rPr kumimoji="1" lang="ja-JP" altLang="en-US" sz="1400" b="1" kern="100" dirty="0">
                          <a:solidFill>
                            <a:srgbClr val="FF0000"/>
                          </a:solidFill>
                          <a:effectLst/>
                          <a:latin typeface="ＭＳ Ｐゴシック" panose="020B0600070205080204" pitchFamily="50" charset="-128"/>
                          <a:ea typeface="ＭＳ Ｐゴシック" panose="020B0600070205080204" pitchFamily="50" charset="-128"/>
                          <a:cs typeface="Times New Roman"/>
                        </a:rPr>
                        <a:t>ターム以降に開講される集中科目</a:t>
                      </a:r>
                      <a:endPar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74301" marR="74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a:spcAft>
                          <a:spcPts val="0"/>
                        </a:spcAft>
                      </a:pPr>
                      <a:endPar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74301" marR="74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12</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日</a:t>
                      </a:r>
                      <a:r>
                        <a:rPr kumimoji="1" lang="en-US"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AM0:00</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から</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12</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日</a:t>
                      </a:r>
                      <a:r>
                        <a:rPr kumimoji="1" lang="en-US"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PM</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11</a:t>
                      </a:r>
                      <a:r>
                        <a:rPr kumimoji="1" lang="ja-JP" altLang="en-US"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59</a:t>
                      </a:r>
                      <a:r>
                        <a:rPr kumimoji="1"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まで</a:t>
                      </a:r>
                      <a:endParaRPr kumimoji="1" lang="en-US" alt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just">
                        <a:spcAft>
                          <a:spcPts val="0"/>
                        </a:spcAft>
                      </a:pPr>
                      <a:r>
                        <a:rPr kumimoji="1" lang="ja-JP" alt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kumimoji="1" lang="en-US"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12</a:t>
                      </a:r>
                      <a:r>
                        <a:rPr kumimoji="1" lang="ja-JP"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r>
                        <a:rPr kumimoji="1" lang="en-US"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3</a:t>
                      </a:r>
                      <a:r>
                        <a:rPr kumimoji="1" lang="ja-JP"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日</a:t>
                      </a:r>
                      <a:r>
                        <a:rPr kumimoji="1" lang="en-US"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AM0:00</a:t>
                      </a:r>
                      <a:r>
                        <a:rPr kumimoji="1" lang="ja-JP"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から</a:t>
                      </a:r>
                      <a:r>
                        <a:rPr kumimoji="1" lang="en-US"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PM11:59</a:t>
                      </a:r>
                      <a:r>
                        <a:rPr kumimoji="1" lang="ja-JP"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は，調整期間のため，</a:t>
                      </a:r>
                      <a:r>
                        <a:rPr kumimoji="1" lang="ja-JP" altLang="en-US"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教養教育科目と大学院共通科目の</a:t>
                      </a:r>
                      <a:r>
                        <a:rPr kumimoji="1" lang="ja-JP"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履修登録不可</a:t>
                      </a:r>
                      <a:endParaRPr kumimoji="1" lang="en-US" altLang="ja-JP" sz="1400" u="sng"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just">
                        <a:spcAft>
                          <a:spcPts val="0"/>
                        </a:spcAft>
                      </a:pPr>
                      <a:r>
                        <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kumimoji="1" lang="en-US" alt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9</a:t>
                      </a:r>
                      <a:r>
                        <a:rPr kumimoji="1" lang="ja-JP" altLang="en-US"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kumimoji="1" lang="en-US" alt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10</a:t>
                      </a:r>
                      <a:r>
                        <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月の履修手続期間に履修登録した第</a:t>
                      </a:r>
                      <a:r>
                        <a:rPr kumimoji="1" lang="en-US" alt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4</a:t>
                      </a:r>
                      <a:r>
                        <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ターム科目の削除も可能</a:t>
                      </a:r>
                    </a:p>
                    <a:p>
                      <a:pPr algn="just">
                        <a:spcAft>
                          <a:spcPts val="0"/>
                        </a:spcAft>
                      </a:pPr>
                      <a:r>
                        <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　ただし，調整期間で抽選対象となった第</a:t>
                      </a:r>
                      <a:r>
                        <a:rPr kumimoji="1" lang="en-US" alt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4</a:t>
                      </a:r>
                      <a:r>
                        <a:rPr kumimoji="1" 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ターム科目は，履修登録・履修削除の対象外</a:t>
                      </a:r>
                      <a:endParaRPr kumimoji="1" lang="en-US" altLang="ja-JP" sz="14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74301" marR="74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472755"/>
                  </a:ext>
                </a:extLst>
              </a:tr>
            </a:tbl>
          </a:graphicData>
        </a:graphic>
      </p:graphicFrame>
      <p:sp>
        <p:nvSpPr>
          <p:cNvPr id="6" name="タイトル 1"/>
          <p:cNvSpPr txBox="1">
            <a:spLocks/>
          </p:cNvSpPr>
          <p:nvPr/>
        </p:nvSpPr>
        <p:spPr bwMode="auto">
          <a:xfrm>
            <a:off x="76552" y="2781300"/>
            <a:ext cx="561617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lgn="l" rtl="0" eaLnBrk="0" fontAlgn="base" hangingPunct="0">
              <a:spcBef>
                <a:spcPct val="0"/>
              </a:spcBef>
              <a:spcAft>
                <a:spcPct val="0"/>
              </a:spcAft>
              <a:defRPr kumimoji="1" sz="3600" b="1">
                <a:solidFill>
                  <a:schemeClr val="tx2"/>
                </a:solidFill>
                <a:latin typeface="+mj-lt"/>
                <a:ea typeface="+mj-ea"/>
                <a:cs typeface="ＭＳ Ｐゴシック" charset="0"/>
              </a:defRPr>
            </a:lvl1pPr>
            <a:lvl2pPr algn="l" rtl="0" eaLnBrk="0" fontAlgn="base" hangingPunct="0">
              <a:spcBef>
                <a:spcPct val="0"/>
              </a:spcBef>
              <a:spcAft>
                <a:spcPct val="0"/>
              </a:spcAft>
              <a:defRPr kumimoji="1" sz="3600" b="1">
                <a:solidFill>
                  <a:schemeClr val="tx2"/>
                </a:solidFill>
                <a:latin typeface="Arial" charset="0"/>
                <a:ea typeface="ＭＳ Ｐゴシック" charset="-128"/>
                <a:cs typeface="ＭＳ Ｐゴシック" charset="0"/>
              </a:defRPr>
            </a:lvl2pPr>
            <a:lvl3pPr algn="l" rtl="0" eaLnBrk="0" fontAlgn="base" hangingPunct="0">
              <a:spcBef>
                <a:spcPct val="0"/>
              </a:spcBef>
              <a:spcAft>
                <a:spcPct val="0"/>
              </a:spcAft>
              <a:defRPr kumimoji="1" sz="3600" b="1">
                <a:solidFill>
                  <a:schemeClr val="tx2"/>
                </a:solidFill>
                <a:latin typeface="Arial" charset="0"/>
                <a:ea typeface="ＭＳ Ｐゴシック" charset="-128"/>
                <a:cs typeface="ＭＳ Ｐゴシック" charset="0"/>
              </a:defRPr>
            </a:lvl3pPr>
            <a:lvl4pPr algn="l" rtl="0" eaLnBrk="0" fontAlgn="base" hangingPunct="0">
              <a:spcBef>
                <a:spcPct val="0"/>
              </a:spcBef>
              <a:spcAft>
                <a:spcPct val="0"/>
              </a:spcAft>
              <a:defRPr kumimoji="1" sz="3600" b="1">
                <a:solidFill>
                  <a:schemeClr val="tx2"/>
                </a:solidFill>
                <a:latin typeface="Arial" charset="0"/>
                <a:ea typeface="ＭＳ Ｐゴシック" charset="-128"/>
                <a:cs typeface="ＭＳ Ｐゴシック" charset="0"/>
              </a:defRPr>
            </a:lvl4pPr>
            <a:lvl5pPr algn="l" rtl="0" eaLnBrk="0" fontAlgn="base" hangingPunct="0">
              <a:spcBef>
                <a:spcPct val="0"/>
              </a:spcBef>
              <a:spcAft>
                <a:spcPct val="0"/>
              </a:spcAft>
              <a:defRPr kumimoji="1" sz="3600" b="1">
                <a:solidFill>
                  <a:schemeClr val="tx2"/>
                </a:solidFill>
                <a:latin typeface="Arial" charset="0"/>
                <a:ea typeface="ＭＳ Ｐゴシック" charset="-128"/>
                <a:cs typeface="ＭＳ Ｐゴシック" charset="0"/>
              </a:defRPr>
            </a:lvl5pPr>
            <a:lvl6pPr marL="457200" algn="l" rtl="0" eaLnBrk="1" fontAlgn="base" hangingPunct="1">
              <a:spcBef>
                <a:spcPct val="0"/>
              </a:spcBef>
              <a:spcAft>
                <a:spcPct val="0"/>
              </a:spcAft>
              <a:defRPr kumimoji="1" sz="3600" b="1">
                <a:solidFill>
                  <a:schemeClr val="tx2"/>
                </a:solidFill>
                <a:latin typeface="Arial" charset="0"/>
                <a:ea typeface="ＭＳ Ｐゴシック"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charset="-128"/>
              </a:defRPr>
            </a:lvl9pPr>
          </a:lstStyle>
          <a:p>
            <a:pPr>
              <a:defRPr/>
            </a:pPr>
            <a:r>
              <a:rPr lang="ja-JP" altLang="en-US" sz="1400" kern="0" dirty="0"/>
              <a:t>　　</a:t>
            </a:r>
            <a:r>
              <a:rPr lang="en-US" altLang="ja-JP" sz="1800" kern="0" dirty="0"/>
              <a:t>【2020</a:t>
            </a:r>
            <a:r>
              <a:rPr lang="ja-JP" altLang="en-US" sz="1800" kern="0" dirty="0"/>
              <a:t>年度後期（第</a:t>
            </a:r>
            <a:r>
              <a:rPr lang="en-US" altLang="ja-JP" sz="1800" kern="0" dirty="0"/>
              <a:t>3</a:t>
            </a:r>
            <a:r>
              <a:rPr lang="ja-JP" altLang="en-US" sz="1800" kern="0" dirty="0"/>
              <a:t>・</a:t>
            </a:r>
            <a:r>
              <a:rPr lang="en-US" altLang="ja-JP" sz="1800" kern="0" dirty="0"/>
              <a:t>4</a:t>
            </a:r>
            <a:r>
              <a:rPr lang="ja-JP" altLang="en-US" sz="1800" kern="0" dirty="0"/>
              <a:t>ターム）履修手続日程</a:t>
            </a:r>
            <a:r>
              <a:rPr lang="en-US" altLang="ja-JP" sz="1800" kern="0" dirty="0"/>
              <a:t>】</a:t>
            </a:r>
            <a:endParaRPr lang="ja-JP" altLang="en-US" sz="1800" kern="0" dirty="0"/>
          </a:p>
        </p:txBody>
      </p:sp>
      <p:sp>
        <p:nvSpPr>
          <p:cNvPr id="7" name="コンテンツ プレースホルダー 2"/>
          <p:cNvSpPr txBox="1">
            <a:spLocks/>
          </p:cNvSpPr>
          <p:nvPr/>
        </p:nvSpPr>
        <p:spPr bwMode="auto">
          <a:xfrm>
            <a:off x="881802" y="1908554"/>
            <a:ext cx="9791761" cy="126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ts val="1600"/>
              </a:lnSpc>
              <a:buFontTx/>
              <a:buNone/>
            </a:pPr>
            <a:r>
              <a:rPr lang="ja-JP" altLang="en-US" sz="1600" kern="0" dirty="0">
                <a:solidFill>
                  <a:srgbClr val="386CAF"/>
                </a:solidFill>
                <a:latin typeface="HGPｺﾞｼｯｸE" panose="020B0900000000000000" pitchFamily="50" charset="-128"/>
                <a:ea typeface="HGPｺﾞｼｯｸE" panose="020B0900000000000000" pitchFamily="50" charset="-128"/>
              </a:rPr>
              <a:t>「もみじ</a:t>
            </a:r>
            <a:r>
              <a:rPr lang="en-US" altLang="ja-JP" sz="1600" kern="0" dirty="0">
                <a:solidFill>
                  <a:srgbClr val="386CAF"/>
                </a:solidFill>
                <a:latin typeface="HGPｺﾞｼｯｸE" panose="020B0900000000000000" pitchFamily="50" charset="-128"/>
                <a:ea typeface="HGPｺﾞｼｯｸE" panose="020B0900000000000000" pitchFamily="50" charset="-128"/>
              </a:rPr>
              <a:t>Top</a:t>
            </a:r>
            <a:r>
              <a:rPr lang="ja-JP" altLang="en-US" sz="1600" kern="0" dirty="0">
                <a:solidFill>
                  <a:srgbClr val="386CAF"/>
                </a:solidFill>
                <a:latin typeface="HGPｺﾞｼｯｸE" panose="020B0900000000000000" pitchFamily="50" charset="-128"/>
                <a:ea typeface="HGPｺﾞｼｯｸE" panose="020B0900000000000000" pitchFamily="50" charset="-128"/>
              </a:rPr>
              <a:t>」</a:t>
            </a:r>
            <a:endParaRPr lang="en-US" altLang="ja-JP" sz="1600" kern="0" dirty="0">
              <a:solidFill>
                <a:srgbClr val="386CAF"/>
              </a:solidFill>
              <a:latin typeface="HGPｺﾞｼｯｸE" panose="020B0900000000000000" pitchFamily="50" charset="-128"/>
              <a:ea typeface="HGPｺﾞｼｯｸE" panose="020B0900000000000000" pitchFamily="50" charset="-128"/>
            </a:endParaRPr>
          </a:p>
          <a:p>
            <a:pPr marL="0" indent="0">
              <a:lnSpc>
                <a:spcPts val="1600"/>
              </a:lnSpc>
              <a:buFontTx/>
              <a:buNone/>
            </a:pPr>
            <a:r>
              <a:rPr lang="ja-JP" altLang="en-US" sz="1600" kern="0" dirty="0">
                <a:solidFill>
                  <a:srgbClr val="386CAF"/>
                </a:solidFill>
                <a:latin typeface="HGPｺﾞｼｯｸE" panose="020B0900000000000000" pitchFamily="50" charset="-128"/>
                <a:ea typeface="HGPｺﾞｼｯｸE" panose="020B0900000000000000" pitchFamily="50" charset="-128"/>
              </a:rPr>
              <a:t>　　　　－　学びのサポート　</a:t>
            </a:r>
            <a:endParaRPr lang="en-US" altLang="ja-JP" sz="1600" kern="0" dirty="0">
              <a:solidFill>
                <a:srgbClr val="386CAF"/>
              </a:solidFill>
              <a:latin typeface="HGPｺﾞｼｯｸE" panose="020B0900000000000000" pitchFamily="50" charset="-128"/>
              <a:ea typeface="HGPｺﾞｼｯｸE" panose="020B0900000000000000" pitchFamily="50" charset="-128"/>
            </a:endParaRPr>
          </a:p>
          <a:p>
            <a:pPr marL="0" indent="0">
              <a:lnSpc>
                <a:spcPts val="1600"/>
              </a:lnSpc>
              <a:buFontTx/>
              <a:buNone/>
            </a:pPr>
            <a:r>
              <a:rPr lang="ja-JP" altLang="en-US" sz="1600" kern="0" dirty="0">
                <a:solidFill>
                  <a:srgbClr val="386CAF"/>
                </a:solidFill>
                <a:latin typeface="HGPｺﾞｼｯｸE" panose="020B0900000000000000" pitchFamily="50" charset="-128"/>
                <a:ea typeface="HGPｺﾞｼｯｸE" panose="020B0900000000000000" pitchFamily="50" charset="-128"/>
              </a:rPr>
              <a:t>　　　　　　　　－　</a:t>
            </a:r>
            <a:r>
              <a:rPr lang="en-US" altLang="ja-JP" sz="1600" kern="0" dirty="0">
                <a:solidFill>
                  <a:srgbClr val="386CAF"/>
                </a:solidFill>
                <a:latin typeface="HGPｺﾞｼｯｸE" panose="020B0900000000000000" pitchFamily="50" charset="-128"/>
                <a:ea typeface="HGPｺﾞｼｯｸE" panose="020B0900000000000000" pitchFamily="50" charset="-128"/>
              </a:rPr>
              <a:t>2020</a:t>
            </a:r>
            <a:r>
              <a:rPr lang="ja-JP" altLang="en-US" sz="1600" kern="0" dirty="0">
                <a:solidFill>
                  <a:srgbClr val="386CAF"/>
                </a:solidFill>
                <a:latin typeface="HGPｺﾞｼｯｸE" panose="020B0900000000000000" pitchFamily="50" charset="-128"/>
                <a:ea typeface="HGPｺﾞｼｯｸE" panose="020B0900000000000000" pitchFamily="50" charset="-128"/>
              </a:rPr>
              <a:t>年度後期（第</a:t>
            </a:r>
            <a:r>
              <a:rPr lang="en-US" altLang="ja-JP" sz="1600" kern="0" dirty="0">
                <a:solidFill>
                  <a:srgbClr val="386CAF"/>
                </a:solidFill>
                <a:latin typeface="HGPｺﾞｼｯｸE" panose="020B0900000000000000" pitchFamily="50" charset="-128"/>
                <a:ea typeface="HGPｺﾞｼｯｸE" panose="020B0900000000000000" pitchFamily="50" charset="-128"/>
              </a:rPr>
              <a:t>3</a:t>
            </a:r>
            <a:r>
              <a:rPr lang="ja-JP" altLang="en-US" sz="1600" kern="0" dirty="0">
                <a:solidFill>
                  <a:srgbClr val="386CAF"/>
                </a:solidFill>
                <a:latin typeface="HGPｺﾞｼｯｸE" panose="020B0900000000000000" pitchFamily="50" charset="-128"/>
                <a:ea typeface="HGPｺﾞｼｯｸE" panose="020B0900000000000000" pitchFamily="50" charset="-128"/>
              </a:rPr>
              <a:t>・</a:t>
            </a:r>
            <a:r>
              <a:rPr lang="en-US" altLang="ja-JP" sz="1600" kern="0" dirty="0">
                <a:solidFill>
                  <a:srgbClr val="386CAF"/>
                </a:solidFill>
                <a:latin typeface="HGPｺﾞｼｯｸE" panose="020B0900000000000000" pitchFamily="50" charset="-128"/>
                <a:ea typeface="HGPｺﾞｼｯｸE" panose="020B0900000000000000" pitchFamily="50" charset="-128"/>
              </a:rPr>
              <a:t>4</a:t>
            </a:r>
            <a:r>
              <a:rPr lang="ja-JP" altLang="en-US" sz="1600" kern="0" dirty="0">
                <a:solidFill>
                  <a:srgbClr val="386CAF"/>
                </a:solidFill>
                <a:latin typeface="HGPｺﾞｼｯｸE" panose="020B0900000000000000" pitchFamily="50" charset="-128"/>
                <a:ea typeface="HGPｺﾞｼｯｸE" panose="020B0900000000000000" pitchFamily="50" charset="-128"/>
              </a:rPr>
              <a:t>ターム）履修手続日程について</a:t>
            </a:r>
            <a:endParaRPr lang="en-US" altLang="ja-JP" sz="1600" kern="0" dirty="0">
              <a:solidFill>
                <a:srgbClr val="386CAF"/>
              </a:solidFill>
              <a:latin typeface="HGPｺﾞｼｯｸE" panose="020B0900000000000000" pitchFamily="50" charset="-128"/>
              <a:ea typeface="HGPｺﾞｼｯｸE" panose="020B0900000000000000" pitchFamily="50" charset="-128"/>
            </a:endParaRPr>
          </a:p>
          <a:p>
            <a:pPr marL="0" indent="0">
              <a:lnSpc>
                <a:spcPts val="1600"/>
              </a:lnSpc>
              <a:buFontTx/>
              <a:buNone/>
            </a:pPr>
            <a:endParaRPr lang="en-US" altLang="ja-JP" sz="1800" kern="0" dirty="0">
              <a:solidFill>
                <a:srgbClr val="386CAF"/>
              </a:solidFill>
            </a:endParaRPr>
          </a:p>
          <a:p>
            <a:pPr marL="0" indent="0">
              <a:lnSpc>
                <a:spcPts val="1600"/>
              </a:lnSpc>
              <a:buFontTx/>
              <a:buNone/>
            </a:pPr>
            <a:endParaRPr lang="en-US" altLang="ja-JP" sz="1800" kern="0" dirty="0">
              <a:solidFill>
                <a:srgbClr val="386CAF"/>
              </a:solidFill>
            </a:endParaRPr>
          </a:p>
        </p:txBody>
      </p:sp>
      <p:pic>
        <p:nvPicPr>
          <p:cNvPr id="21" name="図 20" descr="屋内, テキスト, クロスワードパズル, フルーツ が含まれている画像&#10;&#10;自動的に生成された説明">
            <a:extLst>
              <a:ext uri="{FF2B5EF4-FFF2-40B4-BE49-F238E27FC236}">
                <a16:creationId xmlns:a16="http://schemas.microsoft.com/office/drawing/2014/main" id="{08F41EFB-F473-470C-A222-CDFC2B690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220" y="2255520"/>
            <a:ext cx="904182" cy="904182"/>
          </a:xfrm>
          <a:prstGeom prst="rect">
            <a:avLst/>
          </a:prstGeom>
        </p:spPr>
      </p:pic>
    </p:spTree>
    <p:extLst>
      <p:ext uri="{BB962C8B-B14F-4D97-AF65-F5344CB8AC3E}">
        <p14:creationId xmlns:p14="http://schemas.microsoft.com/office/powerpoint/2010/main" val="1082201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03571" y="4586259"/>
            <a:ext cx="8784976" cy="1015663"/>
          </a:xfrm>
          <a:prstGeom prst="rect">
            <a:avLst/>
          </a:prstGeom>
          <a:solidFill>
            <a:srgbClr val="FF0000"/>
          </a:solidFill>
          <a:ln>
            <a:noFill/>
          </a:ln>
        </p:spPr>
        <p:txBody>
          <a:bodyPr wrap="square">
            <a:spAutoFit/>
          </a:bodyPr>
          <a:lstStyle/>
          <a:p>
            <a:pPr>
              <a:defRPr/>
            </a:pPr>
            <a:r>
              <a:rPr lang="ja-JP" altLang="en-US" sz="2000" b="1" dirty="0">
                <a:solidFill>
                  <a:schemeClr val="bg1"/>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例えば，第４タームの専門教育科目で不正行為があった場合，後期に履修した専門教育科目（第３ターム科目・第４ターム科目・後期セメスター科目・後期集中科目）の成績評価が全て</a:t>
            </a:r>
            <a:r>
              <a:rPr lang="en-US" altLang="ja-JP" sz="2000" b="1" dirty="0">
                <a:solidFill>
                  <a:schemeClr val="bg1"/>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chemeClr val="bg1"/>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不可</a:t>
            </a:r>
            <a:r>
              <a:rPr lang="en-US" altLang="ja-JP" sz="2000" b="1" dirty="0">
                <a:solidFill>
                  <a:schemeClr val="bg1"/>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chemeClr val="bg1"/>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になります。</a:t>
            </a:r>
          </a:p>
        </p:txBody>
      </p:sp>
      <p:sp>
        <p:nvSpPr>
          <p:cNvPr id="19458" name="タイトル 1"/>
          <p:cNvSpPr>
            <a:spLocks noGrp="1"/>
          </p:cNvSpPr>
          <p:nvPr>
            <p:ph type="title"/>
          </p:nvPr>
        </p:nvSpPr>
        <p:spPr>
          <a:xfrm>
            <a:off x="179388" y="115888"/>
            <a:ext cx="7850187" cy="723900"/>
          </a:xfrm>
        </p:spPr>
        <p:txBody>
          <a:bodyPr/>
          <a:lstStyle/>
          <a:p>
            <a:r>
              <a:rPr lang="ja-JP" altLang="en-US" sz="2800" dirty="0">
                <a:latin typeface="メイリオ" panose="020B0604030504040204" pitchFamily="50" charset="-128"/>
                <a:ea typeface="メイリオ" panose="020B0604030504040204" pitchFamily="50" charset="-128"/>
              </a:rPr>
              <a:t>期末試験等における不正行為の取扱いについて</a:t>
            </a:r>
          </a:p>
        </p:txBody>
      </p:sp>
      <p:sp>
        <p:nvSpPr>
          <p:cNvPr id="19459" name="スライド番号プレースホルダー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2129DB21-071B-4D62-9E3B-2AF7DA13CD93}" type="slidenum">
              <a:rPr lang="en-US" altLang="ja-JP" sz="1400" smtClean="0"/>
              <a:pPr eaLnBrk="1" hangingPunct="1">
                <a:spcBef>
                  <a:spcPct val="0"/>
                </a:spcBef>
                <a:buFontTx/>
                <a:buNone/>
              </a:pPr>
              <a:t>13</a:t>
            </a:fld>
            <a:endParaRPr lang="en-US" altLang="ja-JP" sz="1400" dirty="0"/>
          </a:p>
        </p:txBody>
      </p:sp>
      <p:sp>
        <p:nvSpPr>
          <p:cNvPr id="19460" name="コンテンツ プレースホルダー 2"/>
          <p:cNvSpPr>
            <a:spLocks noGrp="1"/>
          </p:cNvSpPr>
          <p:nvPr>
            <p:ph idx="1"/>
          </p:nvPr>
        </p:nvSpPr>
        <p:spPr>
          <a:xfrm>
            <a:off x="179388" y="1167438"/>
            <a:ext cx="8785225" cy="5574674"/>
          </a:xfrm>
        </p:spPr>
        <p:txBody>
          <a:bodyPr/>
          <a:lstStyle/>
          <a:p>
            <a:pPr marL="0" indent="0">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期末試験等において不正行為を行った者の</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当該期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の履修科目の取扱いについては，次のとおりとする。 </a:t>
            </a:r>
          </a:p>
          <a:p>
            <a:pPr marL="0" indent="0">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教養教育科目の試験において不正行為を行った者は，</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すべての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教養</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教育科目の評価を「不可」とする。ただし，教養ゼミを除く。 </a:t>
            </a:r>
          </a:p>
          <a:p>
            <a:pPr marL="0" indent="0">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専門教育科目の試験において不正行為を行った者は，</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すべての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専門</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教育科目の評価を「不可」とする。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期末試験等において不正行為を行った者は，広島大学学生懲戒規則により懲戒処分を行う。</a:t>
            </a:r>
          </a:p>
        </p:txBody>
      </p:sp>
      <p:sp>
        <p:nvSpPr>
          <p:cNvPr id="6" name="線吹き出し 1 (枠付き) 5"/>
          <p:cNvSpPr/>
          <p:nvPr/>
        </p:nvSpPr>
        <p:spPr>
          <a:xfrm>
            <a:off x="6259753" y="1556792"/>
            <a:ext cx="1339850" cy="282575"/>
          </a:xfrm>
          <a:prstGeom prst="borderCallout1">
            <a:avLst>
              <a:gd name="adj1" fmla="val 48026"/>
              <a:gd name="adj2" fmla="val -2659"/>
              <a:gd name="adj3" fmla="val -51868"/>
              <a:gd name="adj4" fmla="val -11305"/>
            </a:avLst>
          </a:prstGeom>
          <a:solidFill>
            <a:srgbClr val="FFE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solidFill>
                  <a:srgbClr val="FF0000"/>
                </a:solidFill>
              </a:rPr>
              <a:t>前期・後期</a:t>
            </a:r>
          </a:p>
        </p:txBody>
      </p:sp>
      <p:sp>
        <p:nvSpPr>
          <p:cNvPr id="2" name="正方形/長方形 1">
            <a:extLst>
              <a:ext uri="{FF2B5EF4-FFF2-40B4-BE49-F238E27FC236}">
                <a16:creationId xmlns:a16="http://schemas.microsoft.com/office/drawing/2014/main" id="{7CFDBA6D-4EF7-41D0-8C98-68E01B3421D5}"/>
              </a:ext>
            </a:extLst>
          </p:cNvPr>
          <p:cNvSpPr/>
          <p:nvPr/>
        </p:nvSpPr>
        <p:spPr>
          <a:xfrm>
            <a:off x="457200" y="5690562"/>
            <a:ext cx="8229600" cy="723900"/>
          </a:xfrm>
          <a:prstGeom prst="rect">
            <a:avLst/>
          </a:prstGeom>
          <a:noFill/>
          <a:ln w="38100">
            <a:solidFill>
              <a:srgbClr val="0033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オンラインによる試験の場合，試験に集中できる静寂な環境で一人で受けてください。</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dirty="0">
                <a:latin typeface="メイリオ" panose="020B0604030504040204" pitchFamily="50" charset="-128"/>
                <a:ea typeface="メイリオ" panose="020B0604030504040204" pitchFamily="50" charset="-128"/>
              </a:rPr>
              <a:t>不正行為とみなされる可能性があります。</a:t>
            </a:r>
          </a:p>
        </p:txBody>
      </p:sp>
    </p:spTree>
    <p:extLst>
      <p:ext uri="{BB962C8B-B14F-4D97-AF65-F5344CB8AC3E}">
        <p14:creationId xmlns:p14="http://schemas.microsoft.com/office/powerpoint/2010/main" val="148016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97" y="4797152"/>
            <a:ext cx="6051615" cy="1884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78053" y="184819"/>
            <a:ext cx="8569647" cy="723900"/>
          </a:xfrm>
        </p:spPr>
        <p:txBody>
          <a:bodyPr/>
          <a:lstStyle/>
          <a:p>
            <a:r>
              <a:rPr lang="ja-JP" altLang="en-US" sz="2800" dirty="0">
                <a:latin typeface="メイリオ" panose="020B0604030504040204" pitchFamily="50" charset="-128"/>
                <a:ea typeface="メイリオ" panose="020B0604030504040204" pitchFamily="50" charset="-128"/>
              </a:rPr>
              <a:t>気象警報の発表等に伴う全学一斉休講について</a:t>
            </a:r>
            <a:endParaRPr kumimoji="1" lang="ja-JP" altLang="en-US" sz="28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78053" y="980727"/>
            <a:ext cx="8949529" cy="3672409"/>
          </a:xfrm>
        </p:spPr>
        <p:txBody>
          <a:bodyPr/>
          <a:lstStyle/>
          <a:p>
            <a:pPr marL="0" inden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広島地方気象台からの特別警報の発表，或いは理事・副学長（教育担当）の判断により，原則としてキャンパス毎に</a:t>
            </a:r>
            <a:r>
              <a:rPr lang="ja-JP" altLang="en-US" sz="1800" u="sng" dirty="0">
                <a:latin typeface="メイリオ" panose="020B0604030504040204" pitchFamily="50" charset="-128"/>
                <a:ea typeface="メイリオ" panose="020B0604030504040204" pitchFamily="50" charset="-128"/>
                <a:cs typeface="メイリオ" panose="020B0604030504040204" pitchFamily="50" charset="-128"/>
              </a:rPr>
              <a:t>授業を一斉休講とする場合があります</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一斉休講の有無は，</a:t>
            </a:r>
            <a:r>
              <a:rPr lang="ja-JP" altLang="en-US"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「もみじ</a:t>
            </a:r>
            <a:r>
              <a:rPr lang="en-US" altLang="ja-JP"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」の緊急連絡欄（下図参照）に掲載しますので，</a:t>
            </a:r>
            <a:r>
              <a:rPr lang="ja-JP" altLang="en-US" sz="1800" b="1" u="wavyHeavy"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身の安全を第一に考えて行動してください</a:t>
            </a:r>
            <a:r>
              <a:rPr lang="ja-JP" altLang="en-US"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dirty="0">
              <a:latin typeface="+mj-ea"/>
              <a:ea typeface="+mj-ea"/>
            </a:endParaRPr>
          </a:p>
        </p:txBody>
      </p:sp>
      <p:sp>
        <p:nvSpPr>
          <p:cNvPr id="4" name="スライド番号プレースホルダー 3"/>
          <p:cNvSpPr>
            <a:spLocks noGrp="1"/>
          </p:cNvSpPr>
          <p:nvPr>
            <p:ph type="sldNum" sz="quarter" idx="12"/>
          </p:nvPr>
        </p:nvSpPr>
        <p:spPr/>
        <p:txBody>
          <a:bodyPr/>
          <a:lstStyle/>
          <a:p>
            <a:pPr>
              <a:defRPr/>
            </a:pPr>
            <a:fld id="{E8CD689D-1D19-4211-85BF-562237086D99}" type="slidenum">
              <a:rPr lang="en-US" altLang="ja-JP" smtClean="0"/>
              <a:pPr>
                <a:defRPr/>
              </a:pPr>
              <a:t>14</a:t>
            </a:fld>
            <a:endParaRPr lang="en-US" altLang="ja-JP"/>
          </a:p>
        </p:txBody>
      </p:sp>
      <p:sp>
        <p:nvSpPr>
          <p:cNvPr id="9" name="コンテンツ プレースホルダー 2"/>
          <p:cNvSpPr txBox="1">
            <a:spLocks/>
          </p:cNvSpPr>
          <p:nvPr/>
        </p:nvSpPr>
        <p:spPr bwMode="auto">
          <a:xfrm>
            <a:off x="6487017" y="5049866"/>
            <a:ext cx="2477470" cy="1349776"/>
          </a:xfrm>
          <a:prstGeom prst="rect">
            <a:avLst/>
          </a:prstGeom>
          <a:noFill/>
          <a:ln w="38100">
            <a:solidFill>
              <a:srgbClr val="00B05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広島大学公式</a:t>
            </a:r>
            <a:r>
              <a:rPr lang="en-US" altLang="ja-JP" sz="1400" kern="0" dirty="0">
                <a:latin typeface="メイリオ" panose="020B0604030504040204" pitchFamily="50" charset="-128"/>
                <a:ea typeface="メイリオ" panose="020B0604030504040204" pitchFamily="50" charset="-128"/>
                <a:cs typeface="メイリオ" panose="020B0604030504040204" pitchFamily="50" charset="-128"/>
              </a:rPr>
              <a:t>Twitter</a:t>
            </a: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や公式</a:t>
            </a:r>
            <a:r>
              <a:rPr lang="en-US" altLang="ja-JP" sz="1400" kern="0" dirty="0">
                <a:latin typeface="メイリオ" panose="020B0604030504040204" pitchFamily="50" charset="-128"/>
                <a:ea typeface="メイリオ" panose="020B0604030504040204" pitchFamily="50" charset="-128"/>
                <a:cs typeface="メイリオ" panose="020B0604030504040204" pitchFamily="50" charset="-128"/>
              </a:rPr>
              <a:t>Facebook</a:t>
            </a: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からも情報が確認できます。いずれにもアクセスできない場合は，所属学部支援室へ問い合わせてください。</a:t>
            </a:r>
          </a:p>
        </p:txBody>
      </p:sp>
      <p:sp>
        <p:nvSpPr>
          <p:cNvPr id="10" name="テキスト ボックス 9"/>
          <p:cNvSpPr txBox="1"/>
          <p:nvPr/>
        </p:nvSpPr>
        <p:spPr>
          <a:xfrm>
            <a:off x="1043608" y="5324034"/>
            <a:ext cx="2949525" cy="954107"/>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緊急連絡はここに掲載されます</a:t>
            </a:r>
          </a:p>
        </p:txBody>
      </p:sp>
      <p:sp>
        <p:nvSpPr>
          <p:cNvPr id="7" name="正方形/長方形 6"/>
          <p:cNvSpPr/>
          <p:nvPr/>
        </p:nvSpPr>
        <p:spPr>
          <a:xfrm>
            <a:off x="4717859" y="5490728"/>
            <a:ext cx="1579596" cy="4680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7" idx="1"/>
          </p:cNvCxnSpPr>
          <p:nvPr/>
        </p:nvCxnSpPr>
        <p:spPr>
          <a:xfrm>
            <a:off x="3983965" y="5490728"/>
            <a:ext cx="733894" cy="23402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46614" y="2276872"/>
            <a:ext cx="8717873" cy="1231106"/>
          </a:xfrm>
          <a:prstGeom prst="rect">
            <a:avLst/>
          </a:prstGeom>
          <a:noFill/>
          <a:ln w="38100">
            <a:solidFill>
              <a:schemeClr val="accent6"/>
            </a:solidFill>
          </a:ln>
        </p:spPr>
        <p:txBody>
          <a:bodyPr wrap="square" rtlCol="0">
            <a:spAutoFit/>
          </a:bodyPr>
          <a:lstStyle/>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一斉休講の判断時刻と一斉休講とする授業時限の範囲＞</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）午前の授業（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までに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始まる授業）：　　</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６：４５頃まで</a:t>
            </a: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）午後の授業（</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05</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までに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始まる授業）：　</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１０：５０頃まで</a:t>
            </a: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）夜間の授業（</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40</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までに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始まる授業）：　</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１６：００頃まで</a:t>
            </a:r>
            <a:endParaRPr lang="en-US" altLang="ja-JP"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14975" y="3647730"/>
            <a:ext cx="8749512" cy="1231106"/>
          </a:xfrm>
          <a:prstGeom prst="rect">
            <a:avLst/>
          </a:prstGeom>
          <a:noFill/>
        </p:spPr>
        <p:txBody>
          <a:bodyPr wrap="square" rtlCol="0">
            <a:spAutoFit/>
          </a:bodyPr>
          <a:lstStyle/>
          <a:p>
            <a:pPr marL="0"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詳細は「もみじ</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」の以下ページで確認してください。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4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「もみじ</a:t>
            </a:r>
            <a:r>
              <a:rPr lang="en-US" altLang="ja-JP" sz="14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sz="14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4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　学びのサポート</a:t>
            </a:r>
            <a:endParaRPr lang="en-US" altLang="ja-JP" sz="14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14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　気象警報の発表，公共交通機関の運休又は事件・事故等に伴う全学一斉休講について</a:t>
            </a:r>
            <a:endParaRPr lang="ja-JP" altLang="en-US" sz="11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a:extLst>
              <a:ext uri="{FF2B5EF4-FFF2-40B4-BE49-F238E27FC236}">
                <a16:creationId xmlns:a16="http://schemas.microsoft.com/office/drawing/2014/main" id="{88BF3814-E974-4126-BD01-C1C4E4F2E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894713"/>
            <a:ext cx="810240" cy="810240"/>
          </a:xfrm>
          <a:prstGeom prst="rect">
            <a:avLst/>
          </a:prstGeom>
        </p:spPr>
      </p:pic>
    </p:spTree>
    <p:extLst>
      <p:ext uri="{BB962C8B-B14F-4D97-AF65-F5344CB8AC3E}">
        <p14:creationId xmlns:p14="http://schemas.microsoft.com/office/powerpoint/2010/main" val="33096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0" y="185924"/>
            <a:ext cx="9774113" cy="723900"/>
          </a:xfrm>
        </p:spPr>
        <p:txBody>
          <a:bodyPr/>
          <a:lstStyle/>
          <a:p>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TOEIC® L&amp;R IP</a:t>
            </a:r>
            <a:r>
              <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テストの希望受験について</a:t>
            </a:r>
            <a:endParaRPr lang="ja-JP" altLang="en-US" sz="3200" dirty="0">
              <a:solidFill>
                <a:schemeClr val="tx1"/>
              </a:solidFill>
            </a:endParaRPr>
          </a:p>
        </p:txBody>
      </p:sp>
      <p:sp>
        <p:nvSpPr>
          <p:cNvPr id="26627" name="スライド番号プレースホルダー 3"/>
          <p:cNvSpPr>
            <a:spLocks noGrp="1"/>
          </p:cNvSpPr>
          <p:nvPr>
            <p:ph type="sldNum" sz="quarter" idx="12"/>
          </p:nvPr>
        </p:nvSpPr>
        <p:spPr>
          <a:xfrm>
            <a:off x="6844648" y="6324728"/>
            <a:ext cx="2133600" cy="476250"/>
          </a:xfrm>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FD8B89AB-BE12-4D58-8B9B-805209B6D45A}" type="slidenum">
              <a:rPr lang="en-US" altLang="ja-JP" sz="1400" smtClean="0"/>
              <a:pPr eaLnBrk="1" hangingPunct="1">
                <a:spcBef>
                  <a:spcPct val="0"/>
                </a:spcBef>
                <a:buFontTx/>
                <a:buNone/>
              </a:pPr>
              <a:t>15</a:t>
            </a:fld>
            <a:endParaRPr lang="en-US" altLang="ja-JP" sz="1400"/>
          </a:p>
        </p:txBody>
      </p:sp>
      <p:sp>
        <p:nvSpPr>
          <p:cNvPr id="26628" name="コンテンツ プレースホルダー 2"/>
          <p:cNvSpPr txBox="1">
            <a:spLocks/>
          </p:cNvSpPr>
          <p:nvPr/>
        </p:nvSpPr>
        <p:spPr bwMode="auto">
          <a:xfrm>
            <a:off x="331598" y="5147425"/>
            <a:ext cx="8495340"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eaLnBrk="0" hangingPunct="0">
              <a:spcBef>
                <a:spcPct val="20000"/>
              </a:spcBef>
              <a:buChar char="•"/>
              <a:defRPr kumimoji="1" sz="3200">
                <a:solidFill>
                  <a:schemeClr val="tx1"/>
                </a:solidFill>
                <a:latin typeface="Arial" charset="0"/>
                <a:ea typeface="ＭＳ Ｐゴシック" pitchFamily="50" charset="-128"/>
              </a:defRPr>
            </a:lvl1pPr>
            <a:lvl2pPr marL="742950" indent="-285750" defTabSz="906463" eaLnBrk="0" hangingPunct="0">
              <a:spcBef>
                <a:spcPct val="20000"/>
              </a:spcBef>
              <a:buChar char="–"/>
              <a:defRPr kumimoji="1" sz="2800">
                <a:solidFill>
                  <a:schemeClr val="tx1"/>
                </a:solidFill>
                <a:latin typeface="Arial" charset="0"/>
                <a:ea typeface="ＭＳ Ｐゴシック" pitchFamily="50" charset="-128"/>
              </a:defRPr>
            </a:lvl2pPr>
            <a:lvl3pPr marL="1143000" indent="-228600" defTabSz="906463" eaLnBrk="0" hangingPunct="0">
              <a:spcBef>
                <a:spcPct val="20000"/>
              </a:spcBef>
              <a:buChar char="•"/>
              <a:defRPr kumimoji="1" sz="2400">
                <a:solidFill>
                  <a:schemeClr val="tx1"/>
                </a:solidFill>
                <a:latin typeface="Arial" charset="0"/>
                <a:ea typeface="ＭＳ Ｐゴシック" pitchFamily="50" charset="-128"/>
              </a:defRPr>
            </a:lvl3pPr>
            <a:lvl4pPr marL="1600200" indent="-228600" defTabSz="906463" eaLnBrk="0" hangingPunct="0">
              <a:spcBef>
                <a:spcPct val="20000"/>
              </a:spcBef>
              <a:buChar char="–"/>
              <a:defRPr kumimoji="1" sz="2000">
                <a:solidFill>
                  <a:schemeClr val="tx1"/>
                </a:solidFill>
                <a:latin typeface="Arial" charset="0"/>
                <a:ea typeface="ＭＳ Ｐゴシック" pitchFamily="50" charset="-128"/>
              </a:defRPr>
            </a:lvl4pPr>
            <a:lvl5pPr marL="2057400" indent="-228600" defTabSz="906463"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9064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064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064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064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全学一斉</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TOEIC® L&amp;R IP</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テストに関する情報は、もみじ</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の以下ページでも確認することができます。</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9" name="テキスト ボックス 8"/>
          <p:cNvSpPr txBox="1"/>
          <p:nvPr/>
        </p:nvSpPr>
        <p:spPr>
          <a:xfrm>
            <a:off x="254713" y="1222594"/>
            <a:ext cx="8649110" cy="3785652"/>
          </a:xfrm>
          <a:prstGeom prst="rect">
            <a:avLst/>
          </a:prstGeom>
          <a:noFill/>
          <a:ln w="57150">
            <a:solidFill>
              <a:schemeClr val="accent2"/>
            </a:solidFill>
          </a:ln>
        </p:spPr>
        <p:txBody>
          <a:bodyPr wrap="square" rtlCol="0">
            <a:spAutoFit/>
          </a:bodyPr>
          <a:lstStyle/>
          <a:p>
            <a:pPr marL="342900" indent="-3429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広島大学では，グローバル化に対応した人材の育成に取り組んでおり、その一環として，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TOEIC ® L&amp;R IP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テストの全学一斉実施を行っています。</a:t>
            </a:r>
          </a:p>
          <a:p>
            <a:pPr marL="342900" indent="-342900">
              <a:buFont typeface="Wingdings" panose="05000000000000000000" pitchFamily="2" charset="2"/>
              <a:buChar char="l"/>
            </a:pP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次回は３年次・</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年次の学生を対象に</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月に</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実施予定で、</a:t>
            </a:r>
            <a:r>
              <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年次や大学院生でも希望者は無料で受験することが可能</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語学力を向上させるためには、自身の語学力がどの程度なのか継続的に同じ尺度で測ることは重要ですので、この機会を逃さずぜひ積極的に申し込んでください。（先着順又は抽選となる場合があります。）申込方法等の詳細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月上旬に「</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My</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もみじ」掲示板でお知らせする予定です。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新型コロナウイルス感染症の拡大のため，</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年度はオンラインでの実施となります。</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6">
            <a:extLst>
              <a:ext uri="{FF2B5EF4-FFF2-40B4-BE49-F238E27FC236}">
                <a16:creationId xmlns:a16="http://schemas.microsoft.com/office/drawing/2014/main" id="{458983FA-2F94-4241-A962-CC92F126EE18}"/>
              </a:ext>
            </a:extLst>
          </p:cNvPr>
          <p:cNvGrpSpPr/>
          <p:nvPr/>
        </p:nvGrpSpPr>
        <p:grpSpPr>
          <a:xfrm>
            <a:off x="3951009" y="5822872"/>
            <a:ext cx="3960439" cy="954107"/>
            <a:chOff x="4788025" y="3441718"/>
            <a:chExt cx="3960439" cy="954107"/>
          </a:xfrm>
        </p:grpSpPr>
        <p:sp>
          <p:nvSpPr>
            <p:cNvPr id="3" name="テキスト ボックス 2"/>
            <p:cNvSpPr txBox="1"/>
            <p:nvPr/>
          </p:nvSpPr>
          <p:spPr>
            <a:xfrm>
              <a:off x="4788025" y="3441718"/>
              <a:ext cx="3960439" cy="954107"/>
            </a:xfrm>
            <a:prstGeom prst="rect">
              <a:avLst/>
            </a:prstGeom>
            <a:noFill/>
            <a:ln w="19050">
              <a:solidFill>
                <a:schemeClr val="tx1"/>
              </a:solidFill>
              <a:prstDash val="sysDash"/>
            </a:ln>
          </p:spPr>
          <p:txBody>
            <a:bodyPr wrap="square" rtlCol="0">
              <a:spAutoFit/>
            </a:bodyPr>
            <a:lstStyle/>
            <a:p>
              <a:r>
                <a:rPr lang="ja-JP" altLang="en-US" sz="1400" dirty="0"/>
                <a:t>　「もみじ</a:t>
              </a:r>
              <a:r>
                <a:rPr lang="en-US" altLang="ja-JP" sz="1400" dirty="0"/>
                <a:t>TOP</a:t>
              </a:r>
              <a:r>
                <a:rPr lang="ja-JP" altLang="en-US" sz="1400" dirty="0"/>
                <a:t>」</a:t>
              </a:r>
              <a:endParaRPr lang="en-US" altLang="ja-JP" sz="1400" dirty="0"/>
            </a:p>
            <a:p>
              <a:r>
                <a:rPr lang="ja-JP" altLang="en-US" sz="1400" dirty="0"/>
                <a:t>　　　－学びのサポート</a:t>
              </a:r>
              <a:endParaRPr lang="en-US" altLang="ja-JP" sz="1400" dirty="0"/>
            </a:p>
            <a:p>
              <a:r>
                <a:rPr lang="ja-JP" altLang="en-US" sz="1400" dirty="0"/>
                <a:t>　　　　　－</a:t>
              </a:r>
              <a:r>
                <a:rPr lang="en-US" altLang="ja-JP" sz="1400" dirty="0"/>
                <a:t>TOEIC(R) L&amp;R IP</a:t>
              </a:r>
              <a:r>
                <a:rPr lang="ja-JP" altLang="en-US" sz="1400" dirty="0"/>
                <a:t>情報</a:t>
              </a:r>
              <a:endParaRPr lang="en-US" altLang="ja-JP" sz="1400" dirty="0"/>
            </a:p>
            <a:p>
              <a:endParaRPr lang="ja-JP" altLang="en-US" sz="1400" dirty="0"/>
            </a:p>
          </p:txBody>
        </p:sp>
        <p:pic>
          <p:nvPicPr>
            <p:cNvPr id="5" name="図 4" descr="屋内 が含まれている画像&#10;&#10;自動的に生成された説明">
              <a:extLst>
                <a:ext uri="{FF2B5EF4-FFF2-40B4-BE49-F238E27FC236}">
                  <a16:creationId xmlns:a16="http://schemas.microsoft.com/office/drawing/2014/main" id="{72E94EFC-CB70-4634-88D5-989A6BEA3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377" y="3460128"/>
              <a:ext cx="898288" cy="898288"/>
            </a:xfrm>
            <a:prstGeom prst="rect">
              <a:avLst/>
            </a:prstGeom>
          </p:spPr>
        </p:pic>
      </p:grpSp>
    </p:spTree>
    <p:extLst>
      <p:ext uri="{BB962C8B-B14F-4D97-AF65-F5344CB8AC3E}">
        <p14:creationId xmlns:p14="http://schemas.microsoft.com/office/powerpoint/2010/main" val="337226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8B910BC-39ED-484C-86BE-6A2030F67593}"/>
              </a:ext>
            </a:extLst>
          </p:cNvPr>
          <p:cNvSpPr>
            <a:spLocks noGrp="1"/>
          </p:cNvSpPr>
          <p:nvPr>
            <p:ph type="title"/>
          </p:nvPr>
        </p:nvSpPr>
        <p:spPr>
          <a:xfrm>
            <a:off x="166968" y="89572"/>
            <a:ext cx="7141336" cy="723900"/>
          </a:xfrm>
        </p:spPr>
        <p:txBody>
          <a:bodyPr/>
          <a:lstStyle/>
          <a:p>
            <a:r>
              <a:rPr kumimoji="1" lang="en-US" altLang="ja-JP">
                <a:latin typeface="メイリオ" panose="020B0604030504040204" pitchFamily="50" charset="-128"/>
                <a:ea typeface="メイリオ" panose="020B0604030504040204" pitchFamily="50" charset="-128"/>
              </a:rPr>
              <a:t>e-START</a:t>
            </a:r>
            <a:r>
              <a:rPr kumimoji="1" lang="ja-JP" altLang="en-US">
                <a:latin typeface="メイリオ" panose="020B0604030504040204" pitchFamily="50" charset="-128"/>
                <a:ea typeface="メイリオ" panose="020B0604030504040204" pitchFamily="50" charset="-128"/>
              </a:rPr>
              <a:t>／</a:t>
            </a:r>
            <a:r>
              <a:rPr kumimoji="1" lang="en-US" altLang="ja-JP">
                <a:latin typeface="メイリオ" panose="020B0604030504040204" pitchFamily="50" charset="-128"/>
                <a:ea typeface="メイリオ" panose="020B0604030504040204" pitchFamily="50" charset="-128"/>
              </a:rPr>
              <a:t>START</a:t>
            </a:r>
            <a:r>
              <a:rPr kumimoji="1" lang="ja-JP" altLang="en-US">
                <a:latin typeface="メイリオ" panose="020B0604030504040204" pitchFamily="50" charset="-128"/>
                <a:ea typeface="メイリオ" panose="020B0604030504040204" pitchFamily="50" charset="-128"/>
              </a:rPr>
              <a:t>＋プログラム</a:t>
            </a:r>
          </a:p>
        </p:txBody>
      </p:sp>
      <p:sp>
        <p:nvSpPr>
          <p:cNvPr id="8" name="Rectangle 24">
            <a:extLst>
              <a:ext uri="{FF2B5EF4-FFF2-40B4-BE49-F238E27FC236}">
                <a16:creationId xmlns:a16="http://schemas.microsoft.com/office/drawing/2014/main" id="{24DA1CB4-CABA-4620-9611-049BDB9A369B}"/>
              </a:ext>
            </a:extLst>
          </p:cNvPr>
          <p:cNvSpPr>
            <a:spLocks noChangeArrowheads="1"/>
          </p:cNvSpPr>
          <p:nvPr/>
        </p:nvSpPr>
        <p:spPr bwMode="auto">
          <a:xfrm>
            <a:off x="-94226" y="1099522"/>
            <a:ext cx="933245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lnSpc>
                <a:spcPts val="2700"/>
              </a:lnSpc>
              <a:spcBef>
                <a:spcPct val="0"/>
              </a:spcBef>
              <a:buFont typeface="Wingdings" panose="05000000000000000000" pitchFamily="2" charset="2"/>
              <a:buChar char="n"/>
              <a:defRPr/>
            </a:pPr>
            <a:r>
              <a:rPr lang="ja-JP" altLang="ja-JP" sz="2400" b="1" spc="160" dirty="0">
                <a:latin typeface="メイリオ" panose="020B0604030504040204" pitchFamily="50" charset="-128"/>
                <a:ea typeface="メイリオ" panose="020B0604030504040204" pitchFamily="50" charset="-128"/>
              </a:rPr>
              <a:t>派遣を伴わない</a:t>
            </a:r>
            <a:r>
              <a:rPr lang="ja-JP" altLang="ja-JP" sz="2400" b="1" spc="160" dirty="0">
                <a:solidFill>
                  <a:srgbClr val="FF0000"/>
                </a:solidFill>
                <a:latin typeface="メイリオ" panose="020B0604030504040204" pitchFamily="50" charset="-128"/>
                <a:ea typeface="メイリオ" panose="020B0604030504040204" pitchFamily="50" charset="-128"/>
              </a:rPr>
              <a:t>オンラインでの国際教育プログラム</a:t>
            </a:r>
            <a:endParaRPr lang="en-US" altLang="ja-JP" sz="1800" b="1" spc="16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700"/>
              </a:lnSpc>
              <a:spcBef>
                <a:spcPct val="0"/>
              </a:spcBef>
              <a:buFont typeface="Wingdings" panose="05000000000000000000" pitchFamily="2" charset="2"/>
              <a:buChar char="n"/>
              <a:defRPr/>
            </a:pPr>
            <a:r>
              <a:rPr lang="ja-JP" altLang="en-US" sz="2400" b="1" spc="160" dirty="0">
                <a:latin typeface="メイリオ" panose="020B0604030504040204" pitchFamily="50" charset="-128"/>
                <a:ea typeface="メイリオ" panose="020B0604030504040204" pitchFamily="50" charset="-128"/>
                <a:cs typeface="メイリオ" panose="020B0604030504040204" pitchFamily="50" charset="-128"/>
              </a:rPr>
              <a:t>海外の学生との協働作業や交流を通して</a:t>
            </a:r>
            <a:r>
              <a:rPr lang="ja-JP" altLang="en-US" sz="2400" b="1" spc="16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グローバル人材としての資質を身に付け，国際交流や長期留学への関心を高める</a:t>
            </a:r>
            <a:endParaRPr lang="en-US" altLang="ja-JP" sz="2400" b="1" spc="16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700"/>
              </a:lnSpc>
              <a:spcBef>
                <a:spcPct val="0"/>
              </a:spcBef>
              <a:buFont typeface="Wingdings" panose="05000000000000000000" pitchFamily="2" charset="2"/>
              <a:buChar char="n"/>
              <a:defRPr/>
            </a:pPr>
            <a:r>
              <a:rPr lang="ja-JP" altLang="en-US" sz="2400" b="1" spc="160" dirty="0">
                <a:latin typeface="メイリオ" panose="020B0604030504040204" pitchFamily="50" charset="-128"/>
                <a:ea typeface="メイリオ" panose="020B0604030504040204" pitchFamily="50" charset="-128"/>
                <a:cs typeface="メイリオ" panose="020B0604030504040204" pitchFamily="50" charset="-128"/>
              </a:rPr>
              <a:t>単位取得が可能</a:t>
            </a:r>
            <a:endParaRPr lang="en-US" altLang="ja-JP" sz="2400" b="1" spc="16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defRPr/>
            </a:pP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defRPr/>
            </a:pP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四角形: 角を丸くする 2">
            <a:extLst>
              <a:ext uri="{FF2B5EF4-FFF2-40B4-BE49-F238E27FC236}">
                <a16:creationId xmlns:a16="http://schemas.microsoft.com/office/drawing/2014/main" id="{91C19472-2933-4076-80BD-460A03F906E2}"/>
              </a:ext>
            </a:extLst>
          </p:cNvPr>
          <p:cNvSpPr/>
          <p:nvPr/>
        </p:nvSpPr>
        <p:spPr>
          <a:xfrm>
            <a:off x="318528" y="5540368"/>
            <a:ext cx="3688914" cy="1202547"/>
          </a:xfrm>
          <a:prstGeom prst="round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募集説明会</a:t>
            </a:r>
            <a:endParaRPr lang="en-US" altLang="ja-JP" b="1" dirty="0">
              <a:solidFill>
                <a:schemeClr val="tx1"/>
              </a:solidFill>
            </a:endParaRPr>
          </a:p>
          <a:p>
            <a:r>
              <a:rPr lang="en-US" altLang="ja-JP" dirty="0">
                <a:solidFill>
                  <a:schemeClr val="tx1"/>
                </a:solidFill>
              </a:rPr>
              <a:t>【</a:t>
            </a:r>
            <a:r>
              <a:rPr lang="ja-JP" altLang="en-US" dirty="0">
                <a:solidFill>
                  <a:schemeClr val="tx1"/>
                </a:solidFill>
              </a:rPr>
              <a:t>日時</a:t>
            </a:r>
            <a:r>
              <a:rPr lang="en-US" altLang="ja-JP" dirty="0">
                <a:solidFill>
                  <a:schemeClr val="tx1"/>
                </a:solidFill>
              </a:rPr>
              <a:t>】10</a:t>
            </a:r>
            <a:r>
              <a:rPr lang="ja-JP" altLang="en-US" dirty="0">
                <a:solidFill>
                  <a:schemeClr val="tx1"/>
                </a:solidFill>
              </a:rPr>
              <a:t>月</a:t>
            </a:r>
            <a:r>
              <a:rPr lang="en-US" altLang="ja-JP" dirty="0">
                <a:solidFill>
                  <a:schemeClr val="tx1"/>
                </a:solidFill>
              </a:rPr>
              <a:t>16</a:t>
            </a:r>
            <a:r>
              <a:rPr lang="ja-JP" altLang="en-US" dirty="0">
                <a:solidFill>
                  <a:schemeClr val="tx1"/>
                </a:solidFill>
              </a:rPr>
              <a:t>日（金）</a:t>
            </a:r>
            <a:r>
              <a:rPr kumimoji="1" lang="en-US" altLang="ja-JP" dirty="0">
                <a:solidFill>
                  <a:schemeClr val="tx1"/>
                </a:solidFill>
              </a:rPr>
              <a:t>12:05-12:45</a:t>
            </a:r>
          </a:p>
          <a:p>
            <a:r>
              <a:rPr kumimoji="1" lang="en-US" altLang="ja-JP" dirty="0">
                <a:solidFill>
                  <a:schemeClr val="tx1"/>
                </a:solidFill>
              </a:rPr>
              <a:t>【</a:t>
            </a:r>
            <a:r>
              <a:rPr kumimoji="1" lang="ja-JP" altLang="en-US" dirty="0">
                <a:solidFill>
                  <a:schemeClr val="tx1"/>
                </a:solidFill>
              </a:rPr>
              <a:t>参加方法</a:t>
            </a:r>
            <a:r>
              <a:rPr kumimoji="1" lang="en-US" altLang="ja-JP" dirty="0">
                <a:solidFill>
                  <a:schemeClr val="tx1"/>
                </a:solidFill>
              </a:rPr>
              <a:t>】Microsoft Teams</a:t>
            </a:r>
          </a:p>
          <a:p>
            <a:pPr algn="ctr"/>
            <a:r>
              <a:rPr lang="en-US" altLang="ja-JP" sz="1400" dirty="0">
                <a:solidFill>
                  <a:schemeClr val="tx1"/>
                </a:solidFill>
              </a:rPr>
              <a:t>※</a:t>
            </a:r>
            <a:r>
              <a:rPr lang="ja-JP" altLang="en-US" sz="1400" dirty="0">
                <a:solidFill>
                  <a:schemeClr val="tx1"/>
                </a:solidFill>
              </a:rPr>
              <a:t>詳細はもみじで確認</a:t>
            </a:r>
            <a:endParaRPr kumimoji="1" lang="en-US" altLang="ja-JP" sz="1400" dirty="0">
              <a:solidFill>
                <a:schemeClr val="tx1"/>
              </a:solidFill>
            </a:endParaRPr>
          </a:p>
        </p:txBody>
      </p:sp>
      <p:sp>
        <p:nvSpPr>
          <p:cNvPr id="6" name="テキスト ボックス 5">
            <a:extLst>
              <a:ext uri="{FF2B5EF4-FFF2-40B4-BE49-F238E27FC236}">
                <a16:creationId xmlns:a16="http://schemas.microsoft.com/office/drawing/2014/main" id="{7864067A-20BB-4916-8323-5EA8D97EFCEE}"/>
              </a:ext>
            </a:extLst>
          </p:cNvPr>
          <p:cNvSpPr txBox="1"/>
          <p:nvPr/>
        </p:nvSpPr>
        <p:spPr>
          <a:xfrm>
            <a:off x="323528" y="2435486"/>
            <a:ext cx="7776864" cy="646331"/>
          </a:xfrm>
          <a:prstGeom prst="rect">
            <a:avLst/>
          </a:prstGeom>
          <a:noFill/>
        </p:spPr>
        <p:txBody>
          <a:bodyPr wrap="square" lIns="91440" tIns="45720" rIns="91440" bIns="45720" rtlCol="0" anchor="t">
            <a:spAutoFit/>
          </a:bodyPr>
          <a:lstStyle/>
          <a:p>
            <a:r>
              <a:rPr lang="en-US" altLang="ja-JP" u="sng" dirty="0">
                <a:latin typeface="Arial"/>
                <a:ea typeface="ＭＳ Ｐゴシック"/>
                <a:cs typeface="Arial"/>
              </a:rPr>
              <a:t>e-START</a:t>
            </a:r>
            <a:r>
              <a:rPr lang="en-US" altLang="ja-JP" dirty="0">
                <a:latin typeface="Arial"/>
                <a:ea typeface="ＭＳ Ｐゴシック"/>
                <a:cs typeface="Arial"/>
              </a:rPr>
              <a:t> </a:t>
            </a:r>
            <a:r>
              <a:rPr lang="ja-JP" altLang="en-US" dirty="0">
                <a:latin typeface="Arial"/>
                <a:ea typeface="ＭＳ Ｐゴシック"/>
                <a:cs typeface="Arial"/>
              </a:rPr>
              <a:t>　：教養教育科目「海外フィールドスタディ」 （2単位）</a:t>
            </a:r>
          </a:p>
          <a:p>
            <a:r>
              <a:rPr lang="en-US" altLang="ja-JP" u="sng" dirty="0">
                <a:latin typeface="Arial"/>
                <a:ea typeface="ＭＳ Ｐゴシック"/>
                <a:cs typeface="Arial"/>
              </a:rPr>
              <a:t>e-START+</a:t>
            </a:r>
            <a:r>
              <a:rPr lang="en-US" altLang="ja-JP" dirty="0">
                <a:latin typeface="Arial"/>
                <a:ea typeface="ＭＳ Ｐゴシック"/>
                <a:cs typeface="Arial"/>
              </a:rPr>
              <a:t>  </a:t>
            </a:r>
            <a:r>
              <a:rPr lang="ja-JP" altLang="en-US" dirty="0">
                <a:latin typeface="Arial"/>
                <a:ea typeface="ＭＳ Ｐゴシック"/>
                <a:cs typeface="Arial"/>
              </a:rPr>
              <a:t>：教養教育科目「海外フィールドスタディ・アドバンスト」 （2単位）</a:t>
            </a:r>
          </a:p>
        </p:txBody>
      </p:sp>
      <p:sp>
        <p:nvSpPr>
          <p:cNvPr id="7" name="テキスト ボックス 6">
            <a:extLst>
              <a:ext uri="{FF2B5EF4-FFF2-40B4-BE49-F238E27FC236}">
                <a16:creationId xmlns:a16="http://schemas.microsoft.com/office/drawing/2014/main" id="{0847A028-9DC1-4812-A0DD-F70A42240384}"/>
              </a:ext>
            </a:extLst>
          </p:cNvPr>
          <p:cNvSpPr txBox="1"/>
          <p:nvPr/>
        </p:nvSpPr>
        <p:spPr>
          <a:xfrm>
            <a:off x="2864" y="3385013"/>
            <a:ext cx="9064744" cy="2031325"/>
          </a:xfrm>
          <a:prstGeom prst="rect">
            <a:avLst/>
          </a:prstGeom>
          <a:noFill/>
        </p:spPr>
        <p:txBody>
          <a:bodyPr wrap="square" lIns="91440" tIns="45720" rIns="91440" bIns="45720" rtlCol="0" anchor="t">
            <a:spAutoFit/>
          </a:bodyPr>
          <a:lstStyle/>
          <a:p>
            <a:pPr marL="285750" indent="-285750">
              <a:buFont typeface="Wingdings,Sans-Serif"/>
              <a:buChar char="l"/>
            </a:pPr>
            <a:r>
              <a:rPr lang="ja-JP" altLang="en-US" dirty="0">
                <a:latin typeface="Arial"/>
                <a:ea typeface="ＭＳ Ｐゴシック"/>
                <a:cs typeface="Arial"/>
              </a:rPr>
              <a:t>対象学生</a:t>
            </a:r>
            <a:r>
              <a:rPr kumimoji="1" lang="ja-JP" altLang="en-US" dirty="0">
                <a:latin typeface="Arial"/>
                <a:ea typeface="ＭＳ Ｐゴシック"/>
                <a:cs typeface="Arial"/>
              </a:rPr>
              <a:t>：</a:t>
            </a:r>
            <a:r>
              <a:rPr kumimoji="1" lang="en-US" altLang="ja-JP" u="sng" dirty="0">
                <a:latin typeface="Arial"/>
                <a:ea typeface="ＭＳ Ｐゴシック"/>
                <a:cs typeface="Arial"/>
              </a:rPr>
              <a:t>e-START</a:t>
            </a:r>
            <a:r>
              <a:rPr lang="en-US" altLang="ja-JP" dirty="0">
                <a:latin typeface="Arial"/>
                <a:ea typeface="ＭＳ Ｐゴシック"/>
                <a:cs typeface="Arial"/>
              </a:rPr>
              <a:t>： </a:t>
            </a:r>
            <a:r>
              <a:rPr kumimoji="1" lang="ja-JP" altLang="en-US" dirty="0">
                <a:latin typeface="Arial"/>
                <a:ea typeface="ＭＳ Ｐゴシック"/>
                <a:cs typeface="Arial"/>
              </a:rPr>
              <a:t>学生番号が</a:t>
            </a:r>
            <a:r>
              <a:rPr kumimoji="1" lang="en-US" altLang="ja-JP" dirty="0">
                <a:latin typeface="Arial"/>
                <a:ea typeface="ＭＳ Ｐゴシック"/>
                <a:cs typeface="Arial"/>
              </a:rPr>
              <a:t>B20</a:t>
            </a:r>
            <a:r>
              <a:rPr kumimoji="1" lang="ja-JP" altLang="en-US" dirty="0">
                <a:latin typeface="Arial"/>
                <a:ea typeface="ＭＳ Ｐゴシック"/>
                <a:cs typeface="Arial"/>
              </a:rPr>
              <a:t>で始まる学部</a:t>
            </a:r>
            <a:r>
              <a:rPr kumimoji="1" lang="en-US" altLang="ja-JP" dirty="0">
                <a:latin typeface="Arial"/>
                <a:ea typeface="ＭＳ Ｐゴシック"/>
                <a:cs typeface="Arial"/>
              </a:rPr>
              <a:t>1</a:t>
            </a:r>
            <a:r>
              <a:rPr kumimoji="1" lang="ja-JP" altLang="en-US" dirty="0">
                <a:latin typeface="Arial"/>
                <a:ea typeface="ＭＳ Ｐゴシック"/>
                <a:cs typeface="Arial"/>
              </a:rPr>
              <a:t>年次生</a:t>
            </a:r>
            <a:endParaRPr lang="en-US" altLang="ja-JP" dirty="0">
              <a:latin typeface="Arial"/>
              <a:ea typeface="ＭＳ Ｐゴシック"/>
              <a:cs typeface="Arial"/>
            </a:endParaRPr>
          </a:p>
          <a:p>
            <a:r>
              <a:rPr lang="en-US" altLang="ja-JP" dirty="0">
                <a:latin typeface="Arial"/>
                <a:ea typeface="ＭＳ Ｐゴシック"/>
                <a:cs typeface="Arial"/>
              </a:rPr>
              <a:t>             　　</a:t>
            </a:r>
            <a:r>
              <a:rPr lang="ja-JP" altLang="en-US" dirty="0">
                <a:latin typeface="Arial"/>
                <a:ea typeface="ＭＳ Ｐゴシック"/>
                <a:cs typeface="Arial"/>
              </a:rPr>
              <a:t>　</a:t>
            </a:r>
            <a:r>
              <a:rPr lang="en-US" altLang="ja-JP" u="sng" dirty="0">
                <a:latin typeface="Arial"/>
                <a:ea typeface="ＭＳ Ｐゴシック"/>
                <a:cs typeface="Arial"/>
              </a:rPr>
              <a:t>e-START+</a:t>
            </a:r>
            <a:r>
              <a:rPr lang="en-US" altLang="ja-JP" dirty="0">
                <a:latin typeface="Arial"/>
                <a:ea typeface="ＭＳ Ｐゴシック"/>
                <a:cs typeface="Arial"/>
              </a:rPr>
              <a:t>： </a:t>
            </a:r>
            <a:r>
              <a:rPr lang="ja-JP" altLang="en-US" dirty="0">
                <a:latin typeface="Arial"/>
                <a:ea typeface="ＭＳ Ｐゴシック"/>
                <a:cs typeface="Arial"/>
              </a:rPr>
              <a:t>学生番号が</a:t>
            </a:r>
            <a:r>
              <a:rPr lang="en-US" altLang="ja-JP" dirty="0">
                <a:latin typeface="Arial"/>
                <a:ea typeface="ＭＳ Ｐゴシック"/>
                <a:cs typeface="Arial"/>
              </a:rPr>
              <a:t>B20</a:t>
            </a:r>
            <a:r>
              <a:rPr lang="ja-JP" altLang="en-US" dirty="0" err="1">
                <a:latin typeface="Arial"/>
                <a:ea typeface="ＭＳ Ｐゴシック"/>
                <a:cs typeface="Arial"/>
              </a:rPr>
              <a:t>，</a:t>
            </a:r>
            <a:r>
              <a:rPr lang="en-US" altLang="ja-JP" dirty="0">
                <a:latin typeface="Arial"/>
                <a:ea typeface="ＭＳ Ｐゴシック"/>
                <a:cs typeface="Arial"/>
              </a:rPr>
              <a:t>B19</a:t>
            </a:r>
            <a:r>
              <a:rPr lang="ja-JP" altLang="en-US" dirty="0" err="1">
                <a:latin typeface="Arial"/>
                <a:ea typeface="ＭＳ Ｐゴシック"/>
                <a:cs typeface="Arial"/>
              </a:rPr>
              <a:t>，</a:t>
            </a:r>
            <a:r>
              <a:rPr lang="en-US" altLang="ja-JP" dirty="0">
                <a:latin typeface="Arial"/>
                <a:ea typeface="ＭＳ Ｐゴシック"/>
                <a:cs typeface="Arial"/>
              </a:rPr>
              <a:t>B18</a:t>
            </a:r>
            <a:r>
              <a:rPr lang="ja-JP" altLang="en-US" dirty="0">
                <a:latin typeface="Arial"/>
                <a:ea typeface="ＭＳ Ｐゴシック"/>
                <a:cs typeface="Arial"/>
              </a:rPr>
              <a:t>で始まる学部</a:t>
            </a:r>
            <a:r>
              <a:rPr lang="en-US" altLang="ja-JP" dirty="0">
                <a:latin typeface="Arial"/>
                <a:ea typeface="ＭＳ Ｐゴシック"/>
                <a:cs typeface="Arial"/>
              </a:rPr>
              <a:t>1</a:t>
            </a:r>
            <a:r>
              <a:rPr lang="ja-JP" altLang="en-US" dirty="0">
                <a:latin typeface="Arial"/>
                <a:ea typeface="ＭＳ Ｐゴシック"/>
                <a:cs typeface="Arial"/>
              </a:rPr>
              <a:t>年次から</a:t>
            </a:r>
            <a:r>
              <a:rPr lang="en-US" altLang="ja-JP" dirty="0">
                <a:latin typeface="Arial"/>
                <a:ea typeface="ＭＳ Ｐゴシック"/>
                <a:cs typeface="Arial"/>
              </a:rPr>
              <a:t>3</a:t>
            </a:r>
            <a:r>
              <a:rPr lang="ja-JP" altLang="en-US" dirty="0">
                <a:latin typeface="Arial"/>
                <a:ea typeface="ＭＳ Ｐゴシック"/>
                <a:cs typeface="Arial"/>
              </a:rPr>
              <a:t>年次生</a:t>
            </a:r>
            <a:endParaRPr lang="en-US" altLang="ja-JP" dirty="0">
              <a:latin typeface="Arial"/>
              <a:ea typeface="ＭＳ Ｐゴシック"/>
              <a:cs typeface="Arial"/>
            </a:endParaRPr>
          </a:p>
          <a:p>
            <a:pPr marL="285750" indent="-285750">
              <a:buFont typeface="Wingdings" panose="05000000000000000000" pitchFamily="2" charset="2"/>
              <a:buChar char="l"/>
            </a:pPr>
            <a:r>
              <a:rPr lang="ja-JP" altLang="en-US" dirty="0">
                <a:latin typeface="Arial"/>
                <a:ea typeface="ＭＳ Ｐゴシック"/>
                <a:cs typeface="Arial"/>
              </a:rPr>
              <a:t>コース数：</a:t>
            </a:r>
            <a:r>
              <a:rPr lang="en-US" altLang="ja-JP" dirty="0">
                <a:latin typeface="Arial"/>
                <a:ea typeface="ＭＳ Ｐゴシック"/>
                <a:cs typeface="Arial"/>
              </a:rPr>
              <a:t>10</a:t>
            </a:r>
            <a:r>
              <a:rPr lang="ja-JP" altLang="en-US" dirty="0">
                <a:latin typeface="Arial"/>
                <a:ea typeface="ＭＳ Ｐゴシック"/>
                <a:cs typeface="Arial"/>
              </a:rPr>
              <a:t>コース程度</a:t>
            </a:r>
            <a:endParaRPr lang="en-US" altLang="ja-JP" dirty="0">
              <a:latin typeface="Arial"/>
              <a:ea typeface="ＭＳ Ｐゴシック"/>
              <a:cs typeface="Arial"/>
            </a:endParaRPr>
          </a:p>
          <a:p>
            <a:pPr marL="285750" indent="-285750">
              <a:buFont typeface="Wingdings" panose="05000000000000000000" pitchFamily="2" charset="2"/>
              <a:buChar char="l"/>
            </a:pPr>
            <a:r>
              <a:rPr kumimoji="1" lang="ja-JP" altLang="en-US" dirty="0"/>
              <a:t>定員：</a:t>
            </a:r>
            <a:r>
              <a:rPr kumimoji="1" lang="en-US" altLang="ja-JP" dirty="0"/>
              <a:t>10</a:t>
            </a:r>
            <a:r>
              <a:rPr kumimoji="1" lang="ja-JP" altLang="en-US" dirty="0"/>
              <a:t>名</a:t>
            </a:r>
            <a:r>
              <a:rPr kumimoji="1" lang="en-US" altLang="ja-JP" dirty="0"/>
              <a:t>×</a:t>
            </a:r>
            <a:r>
              <a:rPr kumimoji="1" lang="ja-JP" altLang="en-US" dirty="0"/>
              <a:t>コース</a:t>
            </a:r>
            <a:endParaRPr kumimoji="1" lang="en-US" altLang="ja-JP" dirty="0"/>
          </a:p>
          <a:p>
            <a:pPr marL="285750" indent="-285750">
              <a:buFont typeface="Wingdings" panose="05000000000000000000" pitchFamily="2" charset="2"/>
              <a:buChar char="l"/>
            </a:pPr>
            <a:r>
              <a:rPr lang="ja-JP" altLang="en-US" dirty="0"/>
              <a:t>期間：</a:t>
            </a:r>
            <a:r>
              <a:rPr lang="en-US" altLang="ja-JP" dirty="0"/>
              <a:t>2020</a:t>
            </a:r>
            <a:r>
              <a:rPr lang="ja-JP" altLang="en-US" dirty="0"/>
              <a:t>年</a:t>
            </a:r>
            <a:r>
              <a:rPr lang="en-US" altLang="ja-JP" dirty="0"/>
              <a:t>11</a:t>
            </a:r>
            <a:r>
              <a:rPr lang="ja-JP" altLang="en-US" dirty="0"/>
              <a:t>月下旬～</a:t>
            </a:r>
            <a:r>
              <a:rPr lang="en-US" altLang="ja-JP" dirty="0"/>
              <a:t>2021</a:t>
            </a:r>
            <a:r>
              <a:rPr lang="ja-JP" altLang="en-US" dirty="0"/>
              <a:t>年</a:t>
            </a:r>
            <a:r>
              <a:rPr lang="en-US" altLang="ja-JP" dirty="0"/>
              <a:t>3</a:t>
            </a:r>
            <a:r>
              <a:rPr lang="ja-JP" altLang="en-US" dirty="0"/>
              <a:t>月末</a:t>
            </a:r>
            <a:r>
              <a:rPr lang="ja-JP" altLang="en-US" sz="1400" dirty="0"/>
              <a:t>（コースにより異なる）</a:t>
            </a:r>
            <a:endParaRPr lang="en-US" altLang="ja-JP" sz="1400" dirty="0"/>
          </a:p>
          <a:p>
            <a:pPr marL="285750" indent="-285750">
              <a:buFont typeface="Wingdings" panose="05000000000000000000" pitchFamily="2" charset="2"/>
              <a:buChar char="l"/>
            </a:pPr>
            <a:r>
              <a:rPr lang="ja-JP" altLang="en-US" dirty="0"/>
              <a:t>参加費：無料</a:t>
            </a:r>
            <a:endParaRPr lang="en-US" altLang="ja-JP" dirty="0"/>
          </a:p>
          <a:p>
            <a:pPr marL="285750" indent="-285750">
              <a:buFont typeface="Wingdings" panose="05000000000000000000" pitchFamily="2" charset="2"/>
              <a:buChar char="l"/>
            </a:pPr>
            <a:r>
              <a:rPr lang="ja-JP" altLang="en-US" dirty="0"/>
              <a:t>申請期間： </a:t>
            </a:r>
            <a:r>
              <a:rPr lang="en-US" altLang="ja-JP" dirty="0"/>
              <a:t>2020</a:t>
            </a:r>
            <a:r>
              <a:rPr lang="ja-JP" altLang="en-US" dirty="0"/>
              <a:t>年</a:t>
            </a:r>
            <a:r>
              <a:rPr lang="en-US" altLang="ja-JP" dirty="0"/>
              <a:t>10</a:t>
            </a:r>
            <a:r>
              <a:rPr lang="ja-JP" altLang="en-US" dirty="0"/>
              <a:t>月</a:t>
            </a:r>
            <a:r>
              <a:rPr lang="en-US" altLang="ja-JP" dirty="0"/>
              <a:t>16</a:t>
            </a:r>
            <a:r>
              <a:rPr lang="ja-JP" altLang="en-US" dirty="0"/>
              <a:t>日</a:t>
            </a:r>
            <a:r>
              <a:rPr lang="en-US" altLang="ja-JP" dirty="0"/>
              <a:t>(</a:t>
            </a:r>
            <a:r>
              <a:rPr lang="ja-JP" altLang="en-US" dirty="0"/>
              <a:t>金</a:t>
            </a:r>
            <a:r>
              <a:rPr lang="en-US" altLang="ja-JP" dirty="0"/>
              <a:t>)10:00</a:t>
            </a:r>
            <a:r>
              <a:rPr lang="ja-JP" altLang="en-US" dirty="0"/>
              <a:t>～</a:t>
            </a:r>
            <a:r>
              <a:rPr lang="en-US" altLang="ja-JP" dirty="0"/>
              <a:t>10</a:t>
            </a:r>
            <a:r>
              <a:rPr lang="ja-JP" altLang="en-US" dirty="0"/>
              <a:t>月</a:t>
            </a:r>
            <a:r>
              <a:rPr lang="en-US" altLang="ja-JP" dirty="0"/>
              <a:t>29</a:t>
            </a:r>
            <a:r>
              <a:rPr lang="ja-JP" altLang="en-US" dirty="0"/>
              <a:t>日</a:t>
            </a:r>
            <a:r>
              <a:rPr lang="en-US" altLang="ja-JP" dirty="0"/>
              <a:t>(</a:t>
            </a:r>
            <a:r>
              <a:rPr lang="ja-JP" altLang="en-US" dirty="0"/>
              <a:t>木</a:t>
            </a:r>
            <a:r>
              <a:rPr lang="en-US" altLang="ja-JP" dirty="0"/>
              <a:t>)23:59</a:t>
            </a:r>
          </a:p>
        </p:txBody>
      </p:sp>
      <p:sp>
        <p:nvSpPr>
          <p:cNvPr id="14" name="正方形/長方形 13">
            <a:extLst>
              <a:ext uri="{FF2B5EF4-FFF2-40B4-BE49-F238E27FC236}">
                <a16:creationId xmlns:a16="http://schemas.microsoft.com/office/drawing/2014/main" id="{B491279E-C97A-4F90-8678-374648D05276}"/>
              </a:ext>
            </a:extLst>
          </p:cNvPr>
          <p:cNvSpPr/>
          <p:nvPr/>
        </p:nvSpPr>
        <p:spPr>
          <a:xfrm>
            <a:off x="6505100" y="4023028"/>
            <a:ext cx="2525305" cy="264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600" b="1">
                <a:solidFill>
                  <a:schemeClr val="tx1"/>
                </a:solidFill>
                <a:latin typeface="メイリオ"/>
                <a:ea typeface="メイリオ"/>
              </a:rPr>
              <a:t>共通コア講義</a:t>
            </a:r>
            <a:endParaRPr lang="ja-JP" altLang="en-US" sz="1600" b="1">
              <a:solidFill>
                <a:schemeClr val="tx1"/>
              </a:solidFill>
              <a:latin typeface="メイリオ"/>
              <a:ea typeface="メイリオ"/>
            </a:endParaRPr>
          </a:p>
        </p:txBody>
      </p:sp>
      <p:sp>
        <p:nvSpPr>
          <p:cNvPr id="15" name="矢印: 右 14">
            <a:extLst>
              <a:ext uri="{FF2B5EF4-FFF2-40B4-BE49-F238E27FC236}">
                <a16:creationId xmlns:a16="http://schemas.microsoft.com/office/drawing/2014/main" id="{A5E65DF1-78AA-4DEF-8B28-2511CBC067C4}"/>
              </a:ext>
            </a:extLst>
          </p:cNvPr>
          <p:cNvSpPr/>
          <p:nvPr/>
        </p:nvSpPr>
        <p:spPr>
          <a:xfrm rot="5400000">
            <a:off x="7724819" y="4220010"/>
            <a:ext cx="2476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9AD0E2A-1251-4C72-9E77-C5B3CACD8FA1}"/>
              </a:ext>
            </a:extLst>
          </p:cNvPr>
          <p:cNvSpPr/>
          <p:nvPr/>
        </p:nvSpPr>
        <p:spPr>
          <a:xfrm>
            <a:off x="6533069" y="4555876"/>
            <a:ext cx="2497336" cy="2269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1"/>
              </a:solidFill>
              <a:latin typeface="メイリオ" panose="020B0604030504040204" pitchFamily="50" charset="-128"/>
              <a:ea typeface="メイリオ" panose="020B0604030504040204" pitchFamily="50" charset="-128"/>
            </a:endParaRPr>
          </a:p>
          <a:p>
            <a:pPr algn="ctr"/>
            <a:endParaRPr kumimoji="1" lang="en-US" altLang="ja-JP" sz="1600">
              <a:solidFill>
                <a:schemeClr val="tx1"/>
              </a:solidFill>
              <a:latin typeface="メイリオ" panose="020B0604030504040204" pitchFamily="50" charset="-128"/>
              <a:ea typeface="メイリオ" panose="020B0604030504040204" pitchFamily="50" charset="-128"/>
            </a:endParaRPr>
          </a:p>
          <a:p>
            <a:pPr algn="ctr"/>
            <a:endParaRPr lang="en-US" altLang="ja-JP">
              <a:solidFill>
                <a:schemeClr val="tx1"/>
              </a:solidFill>
            </a:endParaRPr>
          </a:p>
          <a:p>
            <a:pPr algn="ctr"/>
            <a:endParaRPr kumimoji="1" lang="en-US" altLang="ja-JP">
              <a:solidFill>
                <a:schemeClr val="tx1"/>
              </a:solidFill>
            </a:endParaRPr>
          </a:p>
          <a:p>
            <a:pPr algn="ctr"/>
            <a:endParaRPr kumimoji="1" lang="ja-JP" altLang="en-US">
              <a:solidFill>
                <a:schemeClr val="tx1"/>
              </a:solidFill>
            </a:endParaRPr>
          </a:p>
        </p:txBody>
      </p:sp>
      <p:graphicFrame>
        <p:nvGraphicFramePr>
          <p:cNvPr id="19" name="図表 18">
            <a:extLst>
              <a:ext uri="{FF2B5EF4-FFF2-40B4-BE49-F238E27FC236}">
                <a16:creationId xmlns:a16="http://schemas.microsoft.com/office/drawing/2014/main" id="{A03CB7E9-DFD4-4CD3-89F8-76D0077B26DD}"/>
              </a:ext>
            </a:extLst>
          </p:cNvPr>
          <p:cNvGraphicFramePr/>
          <p:nvPr/>
        </p:nvGraphicFramePr>
        <p:xfrm>
          <a:off x="6611503" y="5598842"/>
          <a:ext cx="2485567" cy="125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テキスト ボックス 19">
            <a:extLst>
              <a:ext uri="{FF2B5EF4-FFF2-40B4-BE49-F238E27FC236}">
                <a16:creationId xmlns:a16="http://schemas.microsoft.com/office/drawing/2014/main" id="{C435AD73-0FDA-45C6-92AB-95E316126C46}"/>
              </a:ext>
            </a:extLst>
          </p:cNvPr>
          <p:cNvSpPr txBox="1"/>
          <p:nvPr/>
        </p:nvSpPr>
        <p:spPr>
          <a:xfrm>
            <a:off x="6421369" y="4578458"/>
            <a:ext cx="2854576" cy="1046440"/>
          </a:xfrm>
          <a:prstGeom prst="rect">
            <a:avLst/>
          </a:prstGeom>
          <a:noFill/>
        </p:spPr>
        <p:txBody>
          <a:bodyPr wrap="square" lIns="91440" tIns="45720" rIns="91440" bIns="45720" rtlCol="0" anchor="t">
            <a:spAutoFit/>
          </a:bodyPr>
          <a:lstStyle/>
          <a:p>
            <a:pPr algn="ctr"/>
            <a:r>
              <a:rPr lang="ja-JP" altLang="en-US" sz="1600" b="1">
                <a:latin typeface="メイリオ"/>
                <a:ea typeface="メイリオ"/>
              </a:rPr>
              <a:t>専門講義，学生交流，</a:t>
            </a:r>
            <a:endParaRPr lang="en-US" altLang="ja-JP" sz="1600" b="1">
              <a:latin typeface="メイリオ"/>
              <a:ea typeface="メイリオ"/>
            </a:endParaRPr>
          </a:p>
          <a:p>
            <a:pPr algn="ctr"/>
            <a:r>
              <a:rPr lang="ja-JP" altLang="en-US" sz="1600" b="1">
                <a:latin typeface="メイリオ"/>
                <a:ea typeface="メイリオ"/>
              </a:rPr>
              <a:t>ディスカッション等</a:t>
            </a:r>
          </a:p>
          <a:p>
            <a:pPr algn="ctr"/>
            <a:r>
              <a:rPr lang="ja-JP" altLang="en-US" sz="1400">
                <a:latin typeface="メイリオ"/>
                <a:ea typeface="メイリオ"/>
              </a:rPr>
              <a:t>↓</a:t>
            </a:r>
          </a:p>
          <a:p>
            <a:pPr algn="ctr"/>
            <a:r>
              <a:rPr lang="ja-JP" altLang="en-US" sz="1600" b="1">
                <a:latin typeface="メイリオ"/>
                <a:ea typeface="メイリオ"/>
              </a:rPr>
              <a:t>グループ発表</a:t>
            </a:r>
          </a:p>
        </p:txBody>
      </p:sp>
      <p:sp>
        <p:nvSpPr>
          <p:cNvPr id="2" name="吹き出し: 角を丸めた四角形 1">
            <a:extLst>
              <a:ext uri="{FF2B5EF4-FFF2-40B4-BE49-F238E27FC236}">
                <a16:creationId xmlns:a16="http://schemas.microsoft.com/office/drawing/2014/main" id="{00B8236B-5547-4553-98D1-F881E067CE06}"/>
              </a:ext>
            </a:extLst>
          </p:cNvPr>
          <p:cNvSpPr/>
          <p:nvPr/>
        </p:nvSpPr>
        <p:spPr>
          <a:xfrm>
            <a:off x="4103115" y="5556615"/>
            <a:ext cx="1533261" cy="458148"/>
          </a:xfrm>
          <a:prstGeom prst="wedgeRoundRectCallout">
            <a:avLst>
              <a:gd name="adj1" fmla="val 44823"/>
              <a:gd name="adj2" fmla="val 65531"/>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か国以上</a:t>
            </a:r>
            <a:endParaRPr kumimoji="1" lang="en-US" altLang="ja-JP" sz="1400" dirty="0">
              <a:solidFill>
                <a:schemeClr val="tx1"/>
              </a:solidFill>
            </a:endParaRPr>
          </a:p>
          <a:p>
            <a:pPr algn="ctr"/>
            <a:r>
              <a:rPr kumimoji="1" lang="en-US" altLang="ja-JP" sz="1400" dirty="0">
                <a:solidFill>
                  <a:schemeClr val="tx1"/>
                </a:solidFill>
              </a:rPr>
              <a:t>3</a:t>
            </a:r>
            <a:r>
              <a:rPr kumimoji="1" lang="ja-JP" altLang="en-US" sz="1400" dirty="0">
                <a:solidFill>
                  <a:schemeClr val="tx1"/>
                </a:solidFill>
              </a:rPr>
              <a:t>大学で交流！</a:t>
            </a:r>
          </a:p>
        </p:txBody>
      </p:sp>
      <p:pic>
        <p:nvPicPr>
          <p:cNvPr id="9" name="図 8">
            <a:extLst>
              <a:ext uri="{FF2B5EF4-FFF2-40B4-BE49-F238E27FC236}">
                <a16:creationId xmlns:a16="http://schemas.microsoft.com/office/drawing/2014/main" id="{B5CB316A-5D84-44BF-A3C5-54FE489DE4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2976" y="5593020"/>
            <a:ext cx="972854" cy="1263522"/>
          </a:xfrm>
          <a:prstGeom prst="rect">
            <a:avLst/>
          </a:prstGeom>
        </p:spPr>
      </p:pic>
    </p:spTree>
    <p:extLst>
      <p:ext uri="{BB962C8B-B14F-4D97-AF65-F5344CB8AC3E}">
        <p14:creationId xmlns:p14="http://schemas.microsoft.com/office/powerpoint/2010/main" val="384433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C39F3-1C22-40D8-BBDE-9A3331B548D3}"/>
              </a:ext>
            </a:extLst>
          </p:cNvPr>
          <p:cNvSpPr>
            <a:spLocks noGrp="1"/>
          </p:cNvSpPr>
          <p:nvPr>
            <p:ph type="title"/>
          </p:nvPr>
        </p:nvSpPr>
        <p:spPr>
          <a:xfrm>
            <a:off x="250825" y="215778"/>
            <a:ext cx="7732622" cy="723900"/>
          </a:xfrm>
        </p:spPr>
        <p:txBody>
          <a:bodyPr>
            <a:noAutofit/>
          </a:bodyPr>
          <a:lstStyle/>
          <a:p>
            <a:r>
              <a:rPr lang="ja-JP" altLang="en-US" sz="4000" dirty="0">
                <a:latin typeface="メイリオ" panose="020B0604030504040204" pitchFamily="50" charset="-128"/>
                <a:ea typeface="メイリオ" panose="020B0604030504040204" pitchFamily="50" charset="-128"/>
              </a:rPr>
              <a:t>課外活動団体への加入について</a:t>
            </a:r>
          </a:p>
        </p:txBody>
      </p:sp>
      <p:sp>
        <p:nvSpPr>
          <p:cNvPr id="10" name="正方形/長方形 9">
            <a:extLst>
              <a:ext uri="{FF2B5EF4-FFF2-40B4-BE49-F238E27FC236}">
                <a16:creationId xmlns:a16="http://schemas.microsoft.com/office/drawing/2014/main" id="{DF939B84-56C8-4D91-9C20-D6DC2F23E890}"/>
              </a:ext>
            </a:extLst>
          </p:cNvPr>
          <p:cNvSpPr/>
          <p:nvPr/>
        </p:nvSpPr>
        <p:spPr>
          <a:xfrm>
            <a:off x="257188" y="4059709"/>
            <a:ext cx="8657759" cy="1754326"/>
          </a:xfrm>
          <a:prstGeom prst="rect">
            <a:avLst/>
          </a:prstGeom>
          <a:solidFill>
            <a:srgbClr val="FF0000"/>
          </a:solidFill>
        </p:spPr>
        <p:txBody>
          <a:bodyPr wrap="square">
            <a:spAutoFit/>
          </a:bodyPr>
          <a:lstStyle/>
          <a:p>
            <a:pPr algn="ctr"/>
            <a:r>
              <a:rPr lang="ja-JP"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【要注意】</a:t>
            </a:r>
            <a:endParaRPr lang="en-US"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kern="10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キャンパス内</a:t>
            </a:r>
            <a:r>
              <a:rPr lang="ja-JP" altLang="en-US" sz="16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において親切そうに声をかけて，学生生活（国際交流，修学，美味しいお店など）の相談相手になるような態度をとる「破壊的カルト団体」や「広島大学学生自治会と名乗る団体」もあります。少しでも不審に思ったら，「</a:t>
            </a:r>
            <a:r>
              <a:rPr lang="en-US" altLang="ja-JP" sz="16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LINE</a:t>
            </a:r>
            <a:r>
              <a:rPr lang="ja-JP" altLang="en-US" sz="16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交換（その他ＳＮＳを通じた連絡先交換）」，「電話番号交換」，「住所の提供」，あるいはアンケートを通じた「署名」などには決して応じないようにしてください。そして，毅然と断るようにしてください。</a:t>
            </a:r>
            <a:endParaRPr lang="ja-JP" altLang="ja-JP" sz="16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6C9F4D53-86AA-401F-9CC5-4E686E6FB1C0}"/>
              </a:ext>
            </a:extLst>
          </p:cNvPr>
          <p:cNvSpPr/>
          <p:nvPr/>
        </p:nvSpPr>
        <p:spPr>
          <a:xfrm>
            <a:off x="1141783" y="6027196"/>
            <a:ext cx="7832529" cy="646331"/>
          </a:xfrm>
          <a:prstGeom prst="rect">
            <a:avLst/>
          </a:prstGeom>
          <a:ln>
            <a:solidFill>
              <a:schemeClr val="accent1">
                <a:shade val="50000"/>
              </a:schemeClr>
            </a:solidFill>
          </a:ln>
        </p:spPr>
        <p:txBody>
          <a:bodyPr wrap="square">
            <a:spAutoFit/>
          </a:bodyPr>
          <a:lstStyle/>
          <a:p>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★なにか相談事があれば，チューター，各学部学生支援室，広島大学なんでも相談室に相談してください！</a:t>
            </a:r>
          </a:p>
          <a:p>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　　　なんでも相談　</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082-424-6181</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　※平日</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9</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時から</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時</a:t>
            </a:r>
          </a:p>
          <a:p>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　　　メール：</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gakusei-senmon@office.hiroshima-u.ac.jp</a:t>
            </a:r>
            <a:endPar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ABE9CA9-B41B-4816-BD2E-FAD41E660CC6}"/>
              </a:ext>
            </a:extLst>
          </p:cNvPr>
          <p:cNvSpPr txBox="1"/>
          <p:nvPr/>
        </p:nvSpPr>
        <p:spPr>
          <a:xfrm>
            <a:off x="84026" y="1043965"/>
            <a:ext cx="8765378" cy="3170099"/>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　現在，新型コロナウイルス感染症への対応として，</a:t>
            </a:r>
            <a:r>
              <a:rPr lang="en-US" altLang="ja-JP" sz="2000" dirty="0">
                <a:latin typeface="メイリオ" panose="020B0604030504040204" pitchFamily="50" charset="-128"/>
                <a:ea typeface="メイリオ" panose="020B0604030504040204" pitchFamily="50" charset="-128"/>
              </a:rPr>
              <a:t>2019</a:t>
            </a:r>
            <a:r>
              <a:rPr lang="ja-JP" altLang="en-US" sz="2000" dirty="0">
                <a:latin typeface="メイリオ" panose="020B0604030504040204" pitchFamily="50" charset="-128"/>
                <a:ea typeface="メイリオ" panose="020B0604030504040204" pitchFamily="50" charset="-128"/>
              </a:rPr>
              <a:t>年度に広島大学へ届け出がなされた課外活動団体で「活動再開に向けた申請」をして「活動許可」がなされた団体のみ，</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日</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時間（土日祝を除く：一部団体を除く）を限度として活動をしています。</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今まで，加入手続きを含め，課外活動に関する情報を十分に受け取れなかった皆さんも多いことと思います。この度，改めて，活動団体や活動への参加の方法などについてお知らせしますので，課外活動を通じて同じ趣味嗜好を持つ上級生，他学部生との関係を構築する一助としてください。</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連絡先は，右の</a:t>
            </a:r>
            <a:r>
              <a:rPr lang="en-US" altLang="ja-JP" sz="2000" dirty="0">
                <a:latin typeface="メイリオ" panose="020B0604030504040204" pitchFamily="50" charset="-128"/>
                <a:ea typeface="メイリオ" panose="020B0604030504040204" pitchFamily="50" charset="-128"/>
              </a:rPr>
              <a:t>QR</a:t>
            </a:r>
            <a:r>
              <a:rPr lang="ja-JP" altLang="en-US" sz="2000" dirty="0">
                <a:latin typeface="メイリオ" panose="020B0604030504040204" pitchFamily="50" charset="-128"/>
                <a:ea typeface="メイリオ" panose="020B0604030504040204" pitchFamily="50" charset="-128"/>
              </a:rPr>
              <a:t>コードで各サークルのサイトを確認してください。</a:t>
            </a:r>
          </a:p>
          <a:p>
            <a:endParaRPr kumimoji="1" lang="ja-JP" altLang="en-US" sz="2000" dirty="0"/>
          </a:p>
        </p:txBody>
      </p:sp>
      <p:pic>
        <p:nvPicPr>
          <p:cNvPr id="7" name="図 6">
            <a:extLst>
              <a:ext uri="{FF2B5EF4-FFF2-40B4-BE49-F238E27FC236}">
                <a16:creationId xmlns:a16="http://schemas.microsoft.com/office/drawing/2014/main" id="{EACB8AA5-6721-4ED5-A74D-E2D7748186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58812" y="3539129"/>
            <a:ext cx="828000" cy="828000"/>
          </a:xfrm>
          <a:prstGeom prst="rect">
            <a:avLst/>
          </a:prstGeom>
          <a:noFill/>
          <a:ln>
            <a:noFill/>
          </a:ln>
        </p:spPr>
      </p:pic>
    </p:spTree>
    <p:extLst>
      <p:ext uri="{BB962C8B-B14F-4D97-AF65-F5344CB8AC3E}">
        <p14:creationId xmlns:p14="http://schemas.microsoft.com/office/powerpoint/2010/main" val="374258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157195" y="171116"/>
            <a:ext cx="6842125" cy="723900"/>
          </a:xfrm>
        </p:spPr>
        <p:txBody>
          <a:bodyPr/>
          <a:lstStyle/>
          <a:p>
            <a:r>
              <a:rPr lang="ja-JP" altLang="en-US" sz="3200" dirty="0">
                <a:latin typeface="メイリオ" panose="020B0604030504040204" pitchFamily="50" charset="-128"/>
                <a:ea typeface="メイリオ" panose="020B0604030504040204" pitchFamily="50" charset="-128"/>
              </a:rPr>
              <a:t>１日１回「もみじ」を見てください</a:t>
            </a:r>
          </a:p>
        </p:txBody>
      </p:sp>
      <p:sp>
        <p:nvSpPr>
          <p:cNvPr id="28675" name="スライド番号プレースホルダー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7B70B843-D2E1-4098-9C2B-E6FEBDAC9683}" type="slidenum">
              <a:rPr lang="en-US" altLang="ja-JP" sz="1400" smtClean="0"/>
              <a:pPr eaLnBrk="1" hangingPunct="1">
                <a:spcBef>
                  <a:spcPct val="0"/>
                </a:spcBef>
                <a:buFontTx/>
                <a:buNone/>
              </a:pPr>
              <a:t>18</a:t>
            </a:fld>
            <a:endParaRPr lang="en-US" altLang="ja-JP" sz="1400"/>
          </a:p>
        </p:txBody>
      </p:sp>
      <p:sp>
        <p:nvSpPr>
          <p:cNvPr id="8" name="正方形/長方形 3"/>
          <p:cNvSpPr>
            <a:spLocks noChangeArrowheads="1"/>
          </p:cNvSpPr>
          <p:nvPr/>
        </p:nvSpPr>
        <p:spPr bwMode="auto">
          <a:xfrm>
            <a:off x="467544" y="1321177"/>
            <a:ext cx="839152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大学では自らが進んで情報を入手していくことが必要です。</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大学から学生のみなさんへの伝達・連絡事項は，「</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My</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もみじ」の掲示板に掲載しますので，一日一度は必ず「</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My</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もみじ」にログインして確認するよう心がけてください。</a:t>
            </a:r>
          </a:p>
          <a:p>
            <a:pPr eaLnBrk="1" hangingPunct="1">
              <a:spcBef>
                <a:spcPct val="0"/>
              </a:spcBef>
              <a:buFontTx/>
              <a:buNone/>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9607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171306-DE9F-4588-8782-3FBB8C553D6D}"/>
              </a:ext>
            </a:extLst>
          </p:cNvPr>
          <p:cNvSpPr>
            <a:spLocks noGrp="1"/>
          </p:cNvSpPr>
          <p:nvPr>
            <p:ph type="title"/>
          </p:nvPr>
        </p:nvSpPr>
        <p:spPr>
          <a:xfrm>
            <a:off x="250826" y="225065"/>
            <a:ext cx="6842125" cy="723900"/>
          </a:xfrm>
        </p:spPr>
        <p:txBody>
          <a:bodyPr/>
          <a:lstStyle/>
          <a:p>
            <a:r>
              <a:rPr kumimoji="1" lang="ja-JP" altLang="en-US" dirty="0">
                <a:latin typeface="メイリオ" panose="020B0604030504040204" pitchFamily="50" charset="-128"/>
                <a:ea typeface="メイリオ" panose="020B0604030504040204" pitchFamily="50" charset="-128"/>
              </a:rPr>
              <a:t>講義室の利用にあたって</a:t>
            </a:r>
          </a:p>
        </p:txBody>
      </p:sp>
      <p:sp>
        <p:nvSpPr>
          <p:cNvPr id="3" name="コンテンツ プレースホルダー 2">
            <a:extLst>
              <a:ext uri="{FF2B5EF4-FFF2-40B4-BE49-F238E27FC236}">
                <a16:creationId xmlns:a16="http://schemas.microsoft.com/office/drawing/2014/main" id="{DCB33917-1770-457F-B0B6-5CA92B412472}"/>
              </a:ext>
            </a:extLst>
          </p:cNvPr>
          <p:cNvSpPr>
            <a:spLocks noGrp="1"/>
          </p:cNvSpPr>
          <p:nvPr>
            <p:ph idx="1"/>
          </p:nvPr>
        </p:nvSpPr>
        <p:spPr>
          <a:xfrm>
            <a:off x="1095868" y="2199834"/>
            <a:ext cx="8229600" cy="648072"/>
          </a:xfrm>
        </p:spPr>
        <p:txBody>
          <a:bodyPr/>
          <a:lstStyle/>
          <a:p>
            <a:pPr marL="0" indent="0">
              <a:lnSpc>
                <a:spcPct val="150000"/>
              </a:lnSpc>
              <a:buNone/>
            </a:pPr>
            <a:r>
              <a:rPr kumimoji="1" lang="ja-JP" altLang="en-US" sz="2800" dirty="0">
                <a:solidFill>
                  <a:srgbClr val="FF0000"/>
                </a:solidFill>
                <a:latin typeface="メイリオ" panose="020B0604030504040204" pitchFamily="50" charset="-128"/>
                <a:ea typeface="メイリオ" panose="020B0604030504040204" pitchFamily="50" charset="-128"/>
              </a:rPr>
              <a:t>換気</a:t>
            </a:r>
            <a:r>
              <a:rPr kumimoji="1" lang="ja-JP" altLang="en-US" sz="2800" dirty="0">
                <a:latin typeface="メイリオ" panose="020B0604030504040204" pitchFamily="50" charset="-128"/>
                <a:ea typeface="メイリオ" panose="020B0604030504040204" pitchFamily="50" charset="-128"/>
              </a:rPr>
              <a:t>は常時行ってください</a:t>
            </a:r>
            <a:endParaRPr kumimoji="1" lang="en-US" altLang="ja-JP" sz="2800" dirty="0">
              <a:latin typeface="メイリオ" panose="020B0604030504040204" pitchFamily="50" charset="-128"/>
              <a:ea typeface="メイリオ" panose="020B0604030504040204" pitchFamily="50" charset="-128"/>
            </a:endParaRPr>
          </a:p>
          <a:p>
            <a:pPr marL="0" indent="0">
              <a:lnSpc>
                <a:spcPct val="150000"/>
              </a:lnSpc>
              <a:buNone/>
            </a:pPr>
            <a:endParaRPr kumimoji="1" lang="en-US" altLang="ja-JP" sz="2800" dirty="0">
              <a:latin typeface="メイリオ" panose="020B0604030504040204" pitchFamily="50" charset="-128"/>
              <a:ea typeface="メイリオ" panose="020B0604030504040204" pitchFamily="50" charset="-128"/>
            </a:endParaRPr>
          </a:p>
          <a:p>
            <a:pPr marL="0" indent="0">
              <a:lnSpc>
                <a:spcPct val="150000"/>
              </a:lnSpc>
              <a:buNone/>
            </a:pPr>
            <a:endParaRPr kumimoji="1" lang="en-US" altLang="ja-JP" sz="2800" dirty="0">
              <a:latin typeface="メイリオ" panose="020B0604030504040204" pitchFamily="50" charset="-128"/>
              <a:ea typeface="メイリオ" panose="020B0604030504040204" pitchFamily="50" charset="-128"/>
            </a:endParaRPr>
          </a:p>
        </p:txBody>
      </p:sp>
      <p:sp>
        <p:nvSpPr>
          <p:cNvPr id="5" name="コンテンツ プレースホルダー 2">
            <a:extLst>
              <a:ext uri="{FF2B5EF4-FFF2-40B4-BE49-F238E27FC236}">
                <a16:creationId xmlns:a16="http://schemas.microsoft.com/office/drawing/2014/main" id="{05916A5D-87C2-4501-A18F-871CC4D744BE}"/>
              </a:ext>
            </a:extLst>
          </p:cNvPr>
          <p:cNvSpPr txBox="1">
            <a:spLocks/>
          </p:cNvSpPr>
          <p:nvPr/>
        </p:nvSpPr>
        <p:spPr bwMode="auto">
          <a:xfrm>
            <a:off x="1088948" y="1093954"/>
            <a:ext cx="8019556" cy="9737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2800" dirty="0">
                <a:solidFill>
                  <a:srgbClr val="FF0000"/>
                </a:solidFill>
                <a:highlight>
                  <a:srgbClr val="FFFF00"/>
                </a:highlight>
                <a:latin typeface="メイリオ" panose="020B0604030504040204" pitchFamily="50" charset="-128"/>
                <a:ea typeface="メイリオ" panose="020B0604030504040204" pitchFamily="50" charset="-128"/>
              </a:rPr>
              <a:t>発熱等の症状がある場合は、チューター又は</a:t>
            </a:r>
            <a:endParaRPr lang="en-US" altLang="ja-JP" sz="2800" dirty="0">
              <a:solidFill>
                <a:srgbClr val="FF0000"/>
              </a:solidFill>
              <a:highlight>
                <a:srgbClr val="FFFF00"/>
              </a:highlight>
              <a:latin typeface="メイリオ" panose="020B0604030504040204" pitchFamily="50" charset="-128"/>
              <a:ea typeface="メイリオ" panose="020B0604030504040204" pitchFamily="50" charset="-128"/>
            </a:endParaRPr>
          </a:p>
          <a:p>
            <a:pPr marL="0" indent="0">
              <a:buNone/>
            </a:pPr>
            <a:r>
              <a:rPr lang="ja-JP" altLang="en-US" sz="2800" dirty="0">
                <a:solidFill>
                  <a:srgbClr val="FF0000"/>
                </a:solidFill>
                <a:highlight>
                  <a:srgbClr val="FFFF00"/>
                </a:highlight>
                <a:latin typeface="メイリオ" panose="020B0604030504040204" pitchFamily="50" charset="-128"/>
                <a:ea typeface="メイリオ" panose="020B0604030504040204" pitchFamily="50" charset="-128"/>
              </a:rPr>
              <a:t>指導教員へ連絡の上、自宅で待機してください。</a:t>
            </a:r>
            <a:endParaRPr lang="en-US" altLang="ja-JP" sz="2800" dirty="0">
              <a:solidFill>
                <a:srgbClr val="FF0000"/>
              </a:solidFill>
              <a:highlight>
                <a:srgbClr val="FFFF00"/>
              </a:highlight>
              <a:latin typeface="メイリオ" panose="020B0604030504040204" pitchFamily="50" charset="-128"/>
              <a:ea typeface="メイリオ" panose="020B0604030504040204" pitchFamily="50" charset="-128"/>
            </a:endParaRPr>
          </a:p>
          <a:p>
            <a:pPr marL="0" indent="0">
              <a:buNone/>
            </a:pPr>
            <a:endParaRPr lang="ja-JP" altLang="en-US" kern="0" dirty="0"/>
          </a:p>
        </p:txBody>
      </p:sp>
      <p:pic>
        <p:nvPicPr>
          <p:cNvPr id="7" name="グラフィックス 6" descr="警告">
            <a:extLst>
              <a:ext uri="{FF2B5EF4-FFF2-40B4-BE49-F238E27FC236}">
                <a16:creationId xmlns:a16="http://schemas.microsoft.com/office/drawing/2014/main" id="{B4636592-92FB-4E21-AE48-51A8898DC0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5536" y="1016875"/>
            <a:ext cx="620129" cy="620129"/>
          </a:xfrm>
          <a:prstGeom prst="rect">
            <a:avLst/>
          </a:prstGeom>
        </p:spPr>
      </p:pic>
      <p:sp>
        <p:nvSpPr>
          <p:cNvPr id="14" name="コンテンツ プレースホルダー 2">
            <a:extLst>
              <a:ext uri="{FF2B5EF4-FFF2-40B4-BE49-F238E27FC236}">
                <a16:creationId xmlns:a16="http://schemas.microsoft.com/office/drawing/2014/main" id="{0DE6FB29-81F3-49BD-862E-539FB28162FD}"/>
              </a:ext>
            </a:extLst>
          </p:cNvPr>
          <p:cNvSpPr txBox="1">
            <a:spLocks/>
          </p:cNvSpPr>
          <p:nvPr/>
        </p:nvSpPr>
        <p:spPr bwMode="auto">
          <a:xfrm>
            <a:off x="1094928" y="3170127"/>
            <a:ext cx="7653536" cy="9789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ts val="2800"/>
              </a:lnSpc>
              <a:buFontTx/>
              <a:buNone/>
            </a:pPr>
            <a:r>
              <a:rPr lang="ja-JP" altLang="en-US" sz="2800" kern="0" dirty="0">
                <a:latin typeface="メイリオ" panose="020B0604030504040204" pitchFamily="50" charset="-128"/>
                <a:ea typeface="メイリオ" panose="020B0604030504040204" pitchFamily="50" charset="-128"/>
              </a:rPr>
              <a:t>隣や前後の人と少なくとも</a:t>
            </a:r>
            <a:r>
              <a:rPr lang="en-US" altLang="ja-JP" sz="2800" kern="0" dirty="0">
                <a:latin typeface="メイリオ" panose="020B0604030504040204" pitchFamily="50" charset="-128"/>
                <a:ea typeface="メイリオ" panose="020B0604030504040204" pitchFamily="50" charset="-128"/>
              </a:rPr>
              <a:t>1</a:t>
            </a:r>
            <a:r>
              <a:rPr lang="ja-JP" altLang="en-US" sz="2800" kern="0" dirty="0">
                <a:latin typeface="メイリオ" panose="020B0604030504040204" pitchFamily="50" charset="-128"/>
                <a:ea typeface="メイリオ" panose="020B0604030504040204" pitchFamily="50" charset="-128"/>
              </a:rPr>
              <a:t>メートル以上の</a:t>
            </a:r>
            <a:endParaRPr lang="en-US" altLang="ja-JP" sz="2800" kern="0" dirty="0">
              <a:latin typeface="メイリオ" panose="020B0604030504040204" pitchFamily="50" charset="-128"/>
              <a:ea typeface="メイリオ" panose="020B0604030504040204" pitchFamily="50" charset="-128"/>
            </a:endParaRPr>
          </a:p>
          <a:p>
            <a:pPr marL="0" indent="0">
              <a:lnSpc>
                <a:spcPts val="2800"/>
              </a:lnSpc>
              <a:buFontTx/>
              <a:buNone/>
            </a:pPr>
            <a:r>
              <a:rPr lang="ja-JP" altLang="en-US" sz="2800" kern="0" dirty="0">
                <a:solidFill>
                  <a:srgbClr val="FF0000"/>
                </a:solidFill>
                <a:latin typeface="メイリオ" panose="020B0604030504040204" pitchFamily="50" charset="-128"/>
                <a:ea typeface="メイリオ" panose="020B0604030504040204" pitchFamily="50" charset="-128"/>
              </a:rPr>
              <a:t>距離を空けて</a:t>
            </a:r>
            <a:r>
              <a:rPr lang="ja-JP" altLang="en-US" sz="2800" kern="0" dirty="0">
                <a:latin typeface="メイリオ" panose="020B0604030504040204" pitchFamily="50" charset="-128"/>
                <a:ea typeface="メイリオ" panose="020B0604030504040204" pitchFamily="50" charset="-128"/>
              </a:rPr>
              <a:t>着席してください</a:t>
            </a:r>
            <a:endParaRPr lang="en-US" altLang="ja-JP" sz="2800" kern="0"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8CE833F5-A5F8-4AB8-89AA-EDE0A1508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580" y="4987952"/>
            <a:ext cx="736251" cy="745303"/>
          </a:xfrm>
          <a:prstGeom prst="rect">
            <a:avLst/>
          </a:prstGeom>
        </p:spPr>
      </p:pic>
      <p:pic>
        <p:nvPicPr>
          <p:cNvPr id="18" name="図 17">
            <a:extLst>
              <a:ext uri="{FF2B5EF4-FFF2-40B4-BE49-F238E27FC236}">
                <a16:creationId xmlns:a16="http://schemas.microsoft.com/office/drawing/2014/main" id="{D29289F1-6A46-4EF4-8404-EB268F2AF5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579" y="4108768"/>
            <a:ext cx="736251" cy="760392"/>
          </a:xfrm>
          <a:prstGeom prst="rect">
            <a:avLst/>
          </a:prstGeom>
        </p:spPr>
      </p:pic>
      <p:pic>
        <p:nvPicPr>
          <p:cNvPr id="20" name="図 19">
            <a:extLst>
              <a:ext uri="{FF2B5EF4-FFF2-40B4-BE49-F238E27FC236}">
                <a16:creationId xmlns:a16="http://schemas.microsoft.com/office/drawing/2014/main" id="{08B496C0-0148-4765-BB06-194313B50C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580" y="3140968"/>
            <a:ext cx="737028" cy="757501"/>
          </a:xfrm>
          <a:prstGeom prst="rect">
            <a:avLst/>
          </a:prstGeom>
        </p:spPr>
      </p:pic>
      <p:pic>
        <p:nvPicPr>
          <p:cNvPr id="22" name="図 21">
            <a:extLst>
              <a:ext uri="{FF2B5EF4-FFF2-40B4-BE49-F238E27FC236}">
                <a16:creationId xmlns:a16="http://schemas.microsoft.com/office/drawing/2014/main" id="{22A93D63-2804-44E1-9B85-7AB5B54B1D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446" y="5835942"/>
            <a:ext cx="764384" cy="761410"/>
          </a:xfrm>
          <a:prstGeom prst="rect">
            <a:avLst/>
          </a:prstGeom>
        </p:spPr>
      </p:pic>
      <p:sp>
        <p:nvSpPr>
          <p:cNvPr id="23" name="コンテンツ プレースホルダー 2">
            <a:extLst>
              <a:ext uri="{FF2B5EF4-FFF2-40B4-BE49-F238E27FC236}">
                <a16:creationId xmlns:a16="http://schemas.microsoft.com/office/drawing/2014/main" id="{EC049D21-0849-4A6F-8AB7-1A717ACEFA55}"/>
              </a:ext>
            </a:extLst>
          </p:cNvPr>
          <p:cNvSpPr txBox="1">
            <a:spLocks/>
          </p:cNvSpPr>
          <p:nvPr/>
        </p:nvSpPr>
        <p:spPr bwMode="auto">
          <a:xfrm>
            <a:off x="1094928" y="4150098"/>
            <a:ext cx="7509520" cy="719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ct val="150000"/>
              </a:lnSpc>
              <a:buFontTx/>
              <a:buNone/>
            </a:pPr>
            <a:r>
              <a:rPr lang="ja-JP" altLang="en-US" sz="2800" kern="0" dirty="0">
                <a:solidFill>
                  <a:srgbClr val="FF0000"/>
                </a:solidFill>
                <a:latin typeface="メイリオ" panose="020B0604030504040204" pitchFamily="50" charset="-128"/>
                <a:ea typeface="メイリオ" panose="020B0604030504040204" pitchFamily="50" charset="-128"/>
              </a:rPr>
              <a:t>マスク</a:t>
            </a:r>
            <a:r>
              <a:rPr lang="ja-JP" altLang="en-US" sz="2800" kern="0" dirty="0">
                <a:latin typeface="メイリオ" panose="020B0604030504040204" pitchFamily="50" charset="-128"/>
                <a:ea typeface="メイリオ" panose="020B0604030504040204" pitchFamily="50" charset="-128"/>
              </a:rPr>
              <a:t>を着用してください</a:t>
            </a:r>
            <a:endParaRPr lang="en-US" altLang="ja-JP" sz="2800" kern="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53A3118B-18E9-46C1-85CF-345BAD9162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514" y="2235542"/>
            <a:ext cx="737239" cy="761410"/>
          </a:xfrm>
          <a:prstGeom prst="rect">
            <a:avLst/>
          </a:prstGeom>
        </p:spPr>
      </p:pic>
      <p:sp>
        <p:nvSpPr>
          <p:cNvPr id="48" name="コンテンツ プレースホルダー 2">
            <a:extLst>
              <a:ext uri="{FF2B5EF4-FFF2-40B4-BE49-F238E27FC236}">
                <a16:creationId xmlns:a16="http://schemas.microsoft.com/office/drawing/2014/main" id="{2307C6AD-A95A-441B-B83D-D6F2EAAB3A64}"/>
              </a:ext>
            </a:extLst>
          </p:cNvPr>
          <p:cNvSpPr txBox="1">
            <a:spLocks/>
          </p:cNvSpPr>
          <p:nvPr/>
        </p:nvSpPr>
        <p:spPr bwMode="auto">
          <a:xfrm>
            <a:off x="1094928" y="5016188"/>
            <a:ext cx="7509520" cy="7170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ct val="150000"/>
              </a:lnSpc>
              <a:buFontTx/>
              <a:buNone/>
            </a:pPr>
            <a:r>
              <a:rPr lang="ja-JP" altLang="en-US" sz="2800" kern="0" dirty="0">
                <a:latin typeface="メイリオ" panose="020B0604030504040204" pitchFamily="50" charset="-128"/>
                <a:ea typeface="メイリオ" panose="020B0604030504040204" pitchFamily="50" charset="-128"/>
              </a:rPr>
              <a:t>手指の</a:t>
            </a:r>
            <a:r>
              <a:rPr lang="ja-JP" altLang="en-US" sz="2800" kern="0" dirty="0">
                <a:solidFill>
                  <a:srgbClr val="FF0000"/>
                </a:solidFill>
                <a:latin typeface="メイリオ" panose="020B0604030504040204" pitchFamily="50" charset="-128"/>
                <a:ea typeface="メイリオ" panose="020B0604030504040204" pitchFamily="50" charset="-128"/>
              </a:rPr>
              <a:t>消毒</a:t>
            </a:r>
            <a:r>
              <a:rPr lang="ja-JP" altLang="en-US" sz="2800" kern="0" dirty="0">
                <a:latin typeface="メイリオ" panose="020B0604030504040204" pitchFamily="50" charset="-128"/>
                <a:ea typeface="メイリオ" panose="020B0604030504040204" pitchFamily="50" charset="-128"/>
              </a:rPr>
              <a:t>や</a:t>
            </a:r>
            <a:r>
              <a:rPr lang="ja-JP" altLang="en-US" sz="2800" kern="0" dirty="0">
                <a:solidFill>
                  <a:srgbClr val="FF0000"/>
                </a:solidFill>
                <a:latin typeface="メイリオ" panose="020B0604030504040204" pitchFamily="50" charset="-128"/>
                <a:ea typeface="メイリオ" panose="020B0604030504040204" pitchFamily="50" charset="-128"/>
              </a:rPr>
              <a:t>手洗い</a:t>
            </a:r>
            <a:r>
              <a:rPr lang="ja-JP" altLang="en-US" sz="2800" kern="0" dirty="0">
                <a:latin typeface="メイリオ" panose="020B0604030504040204" pitchFamily="50" charset="-128"/>
                <a:ea typeface="メイリオ" panose="020B0604030504040204" pitchFamily="50" charset="-128"/>
              </a:rPr>
              <a:t>を徹底してください</a:t>
            </a:r>
            <a:endParaRPr lang="en-US" altLang="ja-JP" sz="2800" kern="0" dirty="0">
              <a:latin typeface="メイリオ" panose="020B0604030504040204" pitchFamily="50" charset="-128"/>
              <a:ea typeface="メイリオ" panose="020B0604030504040204" pitchFamily="50" charset="-128"/>
            </a:endParaRPr>
          </a:p>
        </p:txBody>
      </p:sp>
      <p:sp>
        <p:nvSpPr>
          <p:cNvPr id="49" name="コンテンツ プレースホルダー 2">
            <a:extLst>
              <a:ext uri="{FF2B5EF4-FFF2-40B4-BE49-F238E27FC236}">
                <a16:creationId xmlns:a16="http://schemas.microsoft.com/office/drawing/2014/main" id="{E9DC80A6-4C32-4ACC-8952-A192D6A870D8}"/>
              </a:ext>
            </a:extLst>
          </p:cNvPr>
          <p:cNvSpPr txBox="1">
            <a:spLocks/>
          </p:cNvSpPr>
          <p:nvPr/>
        </p:nvSpPr>
        <p:spPr bwMode="auto">
          <a:xfrm>
            <a:off x="1094928" y="5837059"/>
            <a:ext cx="7509520" cy="6480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ct val="150000"/>
              </a:lnSpc>
              <a:buFontTx/>
              <a:buNone/>
            </a:pPr>
            <a:r>
              <a:rPr lang="ja-JP" altLang="en-US" sz="2800" kern="0" dirty="0">
                <a:latin typeface="メイリオ" panose="020B0604030504040204" pitchFamily="50" charset="-128"/>
                <a:ea typeface="メイリオ" panose="020B0604030504040204" pitchFamily="50" charset="-128"/>
              </a:rPr>
              <a:t>室内では</a:t>
            </a:r>
            <a:r>
              <a:rPr lang="ja-JP" altLang="en-US" sz="2800" kern="0" dirty="0">
                <a:solidFill>
                  <a:srgbClr val="FF0000"/>
                </a:solidFill>
                <a:latin typeface="メイリオ" panose="020B0604030504040204" pitchFamily="50" charset="-128"/>
                <a:ea typeface="メイリオ" panose="020B0604030504040204" pitchFamily="50" charset="-128"/>
              </a:rPr>
              <a:t>会話を控えて</a:t>
            </a:r>
            <a:r>
              <a:rPr lang="ja-JP" altLang="en-US" sz="2800" kern="0" dirty="0">
                <a:latin typeface="メイリオ" panose="020B0604030504040204" pitchFamily="50" charset="-128"/>
                <a:ea typeface="メイリオ" panose="020B0604030504040204" pitchFamily="50" charset="-128"/>
              </a:rPr>
              <a:t>ください</a:t>
            </a:r>
          </a:p>
        </p:txBody>
      </p:sp>
    </p:spTree>
    <p:extLst>
      <p:ext uri="{BB962C8B-B14F-4D97-AF65-F5344CB8AC3E}">
        <p14:creationId xmlns:p14="http://schemas.microsoft.com/office/powerpoint/2010/main" val="157825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r>
              <a:rPr lang="ja-JP" altLang="en-US" sz="3200"/>
              <a:t>本日の説明</a:t>
            </a:r>
          </a:p>
        </p:txBody>
      </p:sp>
      <p:sp>
        <p:nvSpPr>
          <p:cNvPr id="4099" name="コンテンツ プレースホルダー 2"/>
          <p:cNvSpPr>
            <a:spLocks noGrp="1"/>
          </p:cNvSpPr>
          <p:nvPr>
            <p:ph idx="1"/>
          </p:nvPr>
        </p:nvSpPr>
        <p:spPr>
          <a:xfrm>
            <a:off x="457200" y="1268760"/>
            <a:ext cx="8785225" cy="5328939"/>
          </a:xfrm>
        </p:spPr>
        <p:txBody>
          <a:bodyPr/>
          <a:lstStyle/>
          <a:p>
            <a:pPr marL="0" indent="0">
              <a:lnSpc>
                <a:spcPts val="4000"/>
              </a:lnSpc>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１．皆さんの声を聞かせてください（アンケート）</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4000"/>
              </a:lnSpc>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２．後期からの授業の履修について</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lnSpc>
                <a:spcPts val="2500"/>
              </a:lnSpc>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・対面で実施する授業</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lnSpc>
                <a:spcPts val="2500"/>
              </a:lnSpc>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・オンライン授業の受講にあたって</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lnSpc>
                <a:spcPts val="2500"/>
              </a:lnSpc>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・オンライン授業や</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に関する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p>
          <a:p>
            <a:pPr marL="0" indent="0" eaLnBrk="1" hangingPunct="1">
              <a:lnSpc>
                <a:spcPts val="2500"/>
              </a:lnSpc>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・後期の履修手続日程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500"/>
              </a:lnSpc>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・期末試験等における不正行為の取扱いについて</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500"/>
              </a:lnSpc>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・全学一斉休講について</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4000"/>
              </a:lnSpc>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３．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TOEIC® L&amp;R IP</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テストの希望受験について</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4000"/>
              </a:lnSpc>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４．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e-START/e-START+</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について</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4000"/>
              </a:lnSpc>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５．課外活動について</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lnSpc>
                <a:spcPts val="4000"/>
              </a:lnSpc>
              <a:buFontTx/>
              <a:buNone/>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00" name="スライド番号プレースホルダー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BF9F4C20-7A2E-4EC3-BFF7-DA20E00C40F3}" type="slidenum">
              <a:rPr lang="en-US" altLang="ja-JP" sz="1400" smtClean="0"/>
              <a:pPr eaLnBrk="1" hangingPunct="1">
                <a:spcBef>
                  <a:spcPct val="0"/>
                </a:spcBef>
                <a:buFontTx/>
                <a:buNone/>
              </a:pPr>
              <a:t>2</a:t>
            </a:fld>
            <a:endParaRPr lang="en-US" altLang="ja-JP" sz="1400" dirty="0"/>
          </a:p>
        </p:txBody>
      </p:sp>
    </p:spTree>
    <p:extLst>
      <p:ext uri="{BB962C8B-B14F-4D97-AF65-F5344CB8AC3E}">
        <p14:creationId xmlns:p14="http://schemas.microsoft.com/office/powerpoint/2010/main" val="126183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11FB56E-4465-4607-B137-C64C0DEBC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052736"/>
            <a:ext cx="8496944" cy="5760640"/>
          </a:xfrm>
          <a:prstGeom prst="rect">
            <a:avLst/>
          </a:prstGeom>
        </p:spPr>
      </p:pic>
      <p:sp>
        <p:nvSpPr>
          <p:cNvPr id="2" name="タイトル 1">
            <a:extLst>
              <a:ext uri="{FF2B5EF4-FFF2-40B4-BE49-F238E27FC236}">
                <a16:creationId xmlns:a16="http://schemas.microsoft.com/office/drawing/2014/main" id="{E9CC39F3-1C22-40D8-BBDE-9A3331B548D3}"/>
              </a:ext>
            </a:extLst>
          </p:cNvPr>
          <p:cNvSpPr>
            <a:spLocks noGrp="1"/>
          </p:cNvSpPr>
          <p:nvPr>
            <p:ph type="title"/>
          </p:nvPr>
        </p:nvSpPr>
        <p:spPr>
          <a:xfrm>
            <a:off x="250825" y="215778"/>
            <a:ext cx="7732622" cy="723900"/>
          </a:xfrm>
        </p:spPr>
        <p:txBody>
          <a:bodyPr>
            <a:noAutofit/>
          </a:bodyPr>
          <a:lstStyle/>
          <a:p>
            <a:r>
              <a:rPr lang="ja-JP" altLang="en-US" sz="4000">
                <a:latin typeface="メイリオ" panose="020B0604030504040204" pitchFamily="50" charset="-128"/>
                <a:ea typeface="メイリオ" panose="020B0604030504040204" pitchFamily="50" charset="-128"/>
              </a:rPr>
              <a:t>皆さんの声を聞かせてください</a:t>
            </a:r>
            <a:endParaRPr lang="ja-JP" altLang="en-US" sz="40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6ABE9CA9-B41B-4816-BD2E-FAD41E660CC6}"/>
              </a:ext>
            </a:extLst>
          </p:cNvPr>
          <p:cNvSpPr txBox="1"/>
          <p:nvPr/>
        </p:nvSpPr>
        <p:spPr>
          <a:xfrm>
            <a:off x="624688" y="2852936"/>
            <a:ext cx="8280920" cy="2462213"/>
          </a:xfrm>
          <a:prstGeom prst="rect">
            <a:avLst/>
          </a:prstGeom>
          <a:noFill/>
        </p:spPr>
        <p:txBody>
          <a:bodyPr wrap="square" rtlCol="0">
            <a:spAutoFit/>
          </a:bodyPr>
          <a:lstStyle/>
          <a:p>
            <a:r>
              <a:rPr lang="ja-JP" altLang="en-US" sz="2200" b="1" dirty="0">
                <a:solidFill>
                  <a:schemeClr val="bg1"/>
                </a:solidFill>
                <a:latin typeface="メイリオ" panose="020B0604030504040204" pitchFamily="50" charset="-128"/>
                <a:ea typeface="メイリオ" panose="020B0604030504040204" pitchFamily="50" charset="-128"/>
              </a:rPr>
              <a:t>　新型コロナウイルス感染症の拡大は、みなさんのキャンパスライフに大きな影響を及ぼしています。特に、今年度あらたに本学に入学された皆さんは、不安や孤独感を抱えている方も多いと思います。</a:t>
            </a:r>
            <a:endParaRPr lang="en-US" altLang="ja-JP" sz="2200" b="1" dirty="0">
              <a:solidFill>
                <a:schemeClr val="bg1"/>
              </a:solidFill>
              <a:latin typeface="メイリオ" panose="020B0604030504040204" pitchFamily="50" charset="-128"/>
              <a:ea typeface="メイリオ" panose="020B0604030504040204" pitchFamily="50" charset="-128"/>
            </a:endParaRPr>
          </a:p>
          <a:p>
            <a:r>
              <a:rPr lang="ja-JP" altLang="en-US" sz="2200" b="1" dirty="0">
                <a:solidFill>
                  <a:schemeClr val="bg1"/>
                </a:solidFill>
                <a:latin typeface="メイリオ" panose="020B0604030504040204" pitchFamily="50" charset="-128"/>
                <a:ea typeface="メイリオ" panose="020B0604030504040204" pitchFamily="50" charset="-128"/>
              </a:rPr>
              <a:t>　</a:t>
            </a:r>
            <a:r>
              <a:rPr lang="en-US" altLang="ja-JP" sz="2200" b="1" dirty="0">
                <a:solidFill>
                  <a:schemeClr val="bg1"/>
                </a:solidFill>
                <a:latin typeface="メイリオ" panose="020B0604030504040204" pitchFamily="50" charset="-128"/>
                <a:ea typeface="メイリオ" panose="020B0604030504040204" pitchFamily="50" charset="-128"/>
              </a:rPr>
              <a:t>10</a:t>
            </a:r>
            <a:r>
              <a:rPr lang="ja-JP" altLang="en-US" sz="2200" b="1" dirty="0">
                <a:solidFill>
                  <a:schemeClr val="bg1"/>
                </a:solidFill>
                <a:latin typeface="メイリオ" panose="020B0604030504040204" pitchFamily="50" charset="-128"/>
                <a:ea typeface="メイリオ" panose="020B0604030504040204" pitchFamily="50" charset="-128"/>
              </a:rPr>
              <a:t>月からの第３タームで対面による授業を拡大していくにあたり、心身の健康維持に必要なサポートを充実させるため、みなさんの声を聞かせてください。</a:t>
            </a:r>
            <a:endParaRPr kumimoji="1" lang="ja-JP" altLang="en-US" sz="2200" b="1" dirty="0">
              <a:solidFill>
                <a:schemeClr val="bg1"/>
              </a:solidFill>
            </a:endParaRPr>
          </a:p>
        </p:txBody>
      </p:sp>
    </p:spTree>
    <p:extLst>
      <p:ext uri="{BB962C8B-B14F-4D97-AF65-F5344CB8AC3E}">
        <p14:creationId xmlns:p14="http://schemas.microsoft.com/office/powerpoint/2010/main" val="58144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0DE9E-3C66-423E-B696-4B5FE2A7F522}"/>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学生生活に関するアンケート</a:t>
            </a:r>
            <a:endParaRPr kumimoji="1" lang="ja-JP" altLang="en-US" dirty="0"/>
          </a:p>
        </p:txBody>
      </p:sp>
      <p:sp>
        <p:nvSpPr>
          <p:cNvPr id="4" name="テキスト ボックス 3">
            <a:extLst>
              <a:ext uri="{FF2B5EF4-FFF2-40B4-BE49-F238E27FC236}">
                <a16:creationId xmlns:a16="http://schemas.microsoft.com/office/drawing/2014/main" id="{64698084-30BD-4F4E-ADB6-EB8FE5A2515E}"/>
              </a:ext>
            </a:extLst>
          </p:cNvPr>
          <p:cNvSpPr txBox="1"/>
          <p:nvPr/>
        </p:nvSpPr>
        <p:spPr>
          <a:xfrm>
            <a:off x="162279" y="1163360"/>
            <a:ext cx="8913340" cy="1938992"/>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心身の健康維持に必要なサポートを充実させるため、先程聞かせていただいた意見に加え、個人個人の声を聞かせていただきたいので、下記のアンケートを</a:t>
            </a:r>
            <a:r>
              <a:rPr lang="en-US" altLang="ja-JP" sz="2400" b="1" dirty="0">
                <a:solidFill>
                  <a:srgbClr val="FF0000"/>
                </a:solidFill>
                <a:latin typeface="メイリオ" panose="020B0604030504040204" pitchFamily="50" charset="-128"/>
                <a:ea typeface="メイリオ" panose="020B0604030504040204" pitchFamily="50" charset="-128"/>
              </a:rPr>
              <a:t>10</a:t>
            </a:r>
            <a:r>
              <a:rPr lang="ja-JP" altLang="en-US" sz="2400" b="1" dirty="0">
                <a:solidFill>
                  <a:srgbClr val="FF0000"/>
                </a:solidFill>
                <a:latin typeface="メイリオ" panose="020B0604030504040204" pitchFamily="50" charset="-128"/>
                <a:ea typeface="メイリオ" panose="020B0604030504040204" pitchFamily="50" charset="-128"/>
              </a:rPr>
              <a:t>月</a:t>
            </a:r>
            <a:r>
              <a:rPr lang="en-US" altLang="ja-JP" sz="2400" b="1" dirty="0">
                <a:solidFill>
                  <a:srgbClr val="FF0000"/>
                </a:solidFill>
                <a:latin typeface="メイリオ" panose="020B0604030504040204" pitchFamily="50" charset="-128"/>
                <a:ea typeface="メイリオ" panose="020B0604030504040204" pitchFamily="50" charset="-128"/>
              </a:rPr>
              <a:t>1</a:t>
            </a:r>
            <a:r>
              <a:rPr lang="ja-JP" altLang="en-US" sz="2400" b="1" dirty="0">
                <a:solidFill>
                  <a:srgbClr val="FF0000"/>
                </a:solidFill>
                <a:latin typeface="メイリオ" panose="020B0604030504040204" pitchFamily="50" charset="-128"/>
                <a:ea typeface="メイリオ" panose="020B0604030504040204" pitchFamily="50" charset="-128"/>
              </a:rPr>
              <a:t>日（木）から</a:t>
            </a:r>
            <a:r>
              <a:rPr lang="en-US" altLang="ja-JP" sz="2400" b="1" dirty="0">
                <a:solidFill>
                  <a:srgbClr val="FF0000"/>
                </a:solidFill>
                <a:latin typeface="メイリオ" panose="020B0604030504040204" pitchFamily="50" charset="-128"/>
                <a:ea typeface="メイリオ" panose="020B0604030504040204" pitchFamily="50" charset="-128"/>
              </a:rPr>
              <a:t>10</a:t>
            </a:r>
            <a:r>
              <a:rPr lang="ja-JP" altLang="en-US" sz="2400" b="1" dirty="0">
                <a:solidFill>
                  <a:srgbClr val="FF0000"/>
                </a:solidFill>
                <a:latin typeface="メイリオ" panose="020B0604030504040204" pitchFamily="50" charset="-128"/>
                <a:ea typeface="メイリオ" panose="020B0604030504040204" pitchFamily="50" charset="-128"/>
              </a:rPr>
              <a:t>月</a:t>
            </a:r>
            <a:r>
              <a:rPr lang="en-US" altLang="ja-JP" sz="2400" b="1" dirty="0">
                <a:solidFill>
                  <a:srgbClr val="FF0000"/>
                </a:solidFill>
                <a:latin typeface="メイリオ" panose="020B0604030504040204" pitchFamily="50" charset="-128"/>
                <a:ea typeface="メイリオ" panose="020B0604030504040204" pitchFamily="50" charset="-128"/>
              </a:rPr>
              <a:t>15</a:t>
            </a:r>
            <a:r>
              <a:rPr lang="ja-JP" altLang="en-US" sz="2400" b="1" dirty="0">
                <a:solidFill>
                  <a:srgbClr val="FF0000"/>
                </a:solidFill>
                <a:latin typeface="メイリオ" panose="020B0604030504040204" pitchFamily="50" charset="-128"/>
                <a:ea typeface="メイリオ" panose="020B0604030504040204" pitchFamily="50" charset="-128"/>
              </a:rPr>
              <a:t>日（木）まで</a:t>
            </a:r>
            <a:r>
              <a:rPr lang="ja-JP" altLang="en-US" sz="2400" dirty="0">
                <a:latin typeface="メイリオ" panose="020B0604030504040204" pitchFamily="50" charset="-128"/>
                <a:ea typeface="メイリオ" panose="020B0604030504040204" pitchFamily="50" charset="-128"/>
              </a:rPr>
              <a:t>実施します。皆さんの意見でキャンパスライフが変わりますので、必ず回答してください。</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0E5C793C-A508-4668-B2B6-946EE9150A44}"/>
              </a:ext>
            </a:extLst>
          </p:cNvPr>
          <p:cNvSpPr txBox="1"/>
          <p:nvPr/>
        </p:nvSpPr>
        <p:spPr>
          <a:xfrm>
            <a:off x="83111" y="3226751"/>
            <a:ext cx="8732539" cy="707886"/>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学生生活に関するアンケート</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URL】</a:t>
            </a:r>
          </a:p>
          <a:p>
            <a:endParaRPr kumimoji="1" lang="ja-JP" altLang="en-US" sz="2000" b="1" dirty="0"/>
          </a:p>
        </p:txBody>
      </p:sp>
      <p:sp>
        <p:nvSpPr>
          <p:cNvPr id="7" name="コンテンツ プレースホルダー 2">
            <a:extLst>
              <a:ext uri="{FF2B5EF4-FFF2-40B4-BE49-F238E27FC236}">
                <a16:creationId xmlns:a16="http://schemas.microsoft.com/office/drawing/2014/main" id="{2FBA5877-AF88-4952-B833-C02850C49C18}"/>
              </a:ext>
            </a:extLst>
          </p:cNvPr>
          <p:cNvSpPr txBox="1">
            <a:spLocks/>
          </p:cNvSpPr>
          <p:nvPr/>
        </p:nvSpPr>
        <p:spPr bwMode="auto">
          <a:xfrm>
            <a:off x="251520" y="4725144"/>
            <a:ext cx="8734858" cy="1872208"/>
          </a:xfrm>
          <a:prstGeom prst="rect">
            <a:avLst/>
          </a:prstGeom>
          <a:noFill/>
          <a:ln w="38100">
            <a:solidFill>
              <a:srgbClr val="199541"/>
            </a:solid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ts val="2000"/>
              </a:lnSpc>
              <a:buNone/>
            </a:pPr>
            <a:r>
              <a:rPr lang="ja-JP" altLang="en-US" sz="1800" dirty="0">
                <a:latin typeface="メイリオ" panose="020B0604030504040204" pitchFamily="50" charset="-128"/>
                <a:ea typeface="メイリオ" panose="020B0604030504040204" pitchFamily="50" charset="-128"/>
              </a:rPr>
              <a:t>不安や悩みを抱えている人は遠慮や躊躇することなく、チューター、学生支援室の職員、保健管理センターなどに相談してください。</a:t>
            </a:r>
            <a:endParaRPr lang="en-US" altLang="ja-JP" sz="1800" dirty="0">
              <a:latin typeface="メイリオ" panose="020B0604030504040204" pitchFamily="50" charset="-128"/>
              <a:ea typeface="メイリオ" panose="020B0604030504040204" pitchFamily="50" charset="-128"/>
            </a:endParaRPr>
          </a:p>
          <a:p>
            <a:pPr marL="0" indent="0">
              <a:lnSpc>
                <a:spcPts val="2000"/>
              </a:lnSpc>
              <a:buNone/>
            </a:pPr>
            <a:endParaRPr lang="en-US" altLang="ja-JP" sz="1800" kern="0" dirty="0">
              <a:latin typeface="Arial 本文"/>
              <a:ea typeface="メイリオ" panose="020B0604030504040204" pitchFamily="50" charset="-128"/>
            </a:endParaRPr>
          </a:p>
          <a:p>
            <a:pPr marL="0" indent="0">
              <a:lnSpc>
                <a:spcPts val="2000"/>
              </a:lnSpc>
              <a:buFontTx/>
              <a:buNone/>
            </a:pPr>
            <a:r>
              <a:rPr lang="ja-JP" altLang="en-US" sz="1800" kern="0" dirty="0">
                <a:latin typeface="メイリオ" panose="020B0604030504040204" pitchFamily="50" charset="-128"/>
                <a:ea typeface="メイリオ" panose="020B0604030504040204" pitchFamily="50" charset="-128"/>
              </a:rPr>
              <a:t>○なんでも相談窓口：</a:t>
            </a:r>
            <a:r>
              <a:rPr lang="en-US" altLang="ja-JP" sz="1800" kern="0" dirty="0">
                <a:latin typeface="メイリオ" panose="020B0604030504040204" pitchFamily="50" charset="-128"/>
                <a:ea typeface="メイリオ" panose="020B0604030504040204" pitchFamily="50" charset="-128"/>
              </a:rPr>
              <a:t>082-424-6181</a:t>
            </a:r>
            <a:r>
              <a:rPr lang="ja-JP" altLang="en-US" sz="1800" kern="0" dirty="0">
                <a:latin typeface="メイリオ" panose="020B0604030504040204" pitchFamily="50" charset="-128"/>
                <a:ea typeface="メイリオ" panose="020B0604030504040204" pitchFamily="50" charset="-128"/>
              </a:rPr>
              <a:t>　</a:t>
            </a:r>
            <a:r>
              <a:rPr lang="en-US" altLang="ja-JP" sz="1800" dirty="0"/>
              <a:t> gakusei-senmon@office.hiroshima-u.ac.jp</a:t>
            </a:r>
            <a:endParaRPr lang="en-US" altLang="ja-JP" sz="1800" kern="0" dirty="0">
              <a:latin typeface="メイリオ" panose="020B0604030504040204" pitchFamily="50" charset="-128"/>
              <a:ea typeface="メイリオ" panose="020B0604030504040204" pitchFamily="50" charset="-128"/>
            </a:endParaRPr>
          </a:p>
          <a:p>
            <a:pPr marL="0" indent="0">
              <a:lnSpc>
                <a:spcPts val="2000"/>
              </a:lnSpc>
              <a:buFontTx/>
              <a:buNone/>
            </a:pPr>
            <a:r>
              <a:rPr lang="ja-JP" altLang="en-US" sz="1800" kern="0" dirty="0">
                <a:latin typeface="メイリオ" panose="020B0604030504040204" pitchFamily="50" charset="-128"/>
                <a:ea typeface="メイリオ" panose="020B0604030504040204" pitchFamily="50" charset="-128"/>
              </a:rPr>
              <a:t>○保健管理センター：</a:t>
            </a:r>
            <a:r>
              <a:rPr lang="en-US" altLang="ja-JP" sz="1800" kern="0" dirty="0">
                <a:latin typeface="メイリオ" panose="020B0604030504040204" pitchFamily="50" charset="-128"/>
                <a:ea typeface="メイリオ" panose="020B0604030504040204" pitchFamily="50" charset="-128"/>
              </a:rPr>
              <a:t>082-424-6192</a:t>
            </a:r>
            <a:r>
              <a:rPr lang="ja-JP" altLang="en-US" sz="1800" kern="0" dirty="0">
                <a:latin typeface="メイリオ" panose="020B0604030504040204" pitchFamily="50" charset="-128"/>
                <a:ea typeface="メイリオ" panose="020B0604030504040204" pitchFamily="50" charset="-128"/>
              </a:rPr>
              <a:t>　</a:t>
            </a:r>
            <a:r>
              <a:rPr lang="en-US" altLang="ja-JP" sz="1800" kern="0" dirty="0">
                <a:latin typeface="Arial 本文"/>
                <a:ea typeface="メイリオ" panose="020B0604030504040204" pitchFamily="50" charset="-128"/>
              </a:rPr>
              <a:t>health@hiroshima-u.ac.jp</a:t>
            </a:r>
            <a:endParaRPr lang="ja-JP" altLang="en-US" sz="1800" kern="0" dirty="0">
              <a:latin typeface="Arial 本文"/>
              <a:ea typeface="メイリオ" panose="020B0604030504040204" pitchFamily="50" charset="-128"/>
            </a:endParaRPr>
          </a:p>
        </p:txBody>
      </p:sp>
      <p:pic>
        <p:nvPicPr>
          <p:cNvPr id="3" name="図 2">
            <a:extLst>
              <a:ext uri="{FF2B5EF4-FFF2-40B4-BE49-F238E27FC236}">
                <a16:creationId xmlns:a16="http://schemas.microsoft.com/office/drawing/2014/main" id="{F4576402-4890-4466-8C78-9EA6BEBD38B8}"/>
              </a:ext>
            </a:extLst>
          </p:cNvPr>
          <p:cNvPicPr>
            <a:picLocks noChangeAspect="1"/>
          </p:cNvPicPr>
          <p:nvPr/>
        </p:nvPicPr>
        <p:blipFill>
          <a:blip r:embed="rId3"/>
          <a:stretch>
            <a:fillRect/>
          </a:stretch>
        </p:blipFill>
        <p:spPr>
          <a:xfrm>
            <a:off x="6103896" y="2747038"/>
            <a:ext cx="1978107" cy="1938992"/>
          </a:xfrm>
          <a:prstGeom prst="rect">
            <a:avLst/>
          </a:prstGeom>
        </p:spPr>
      </p:pic>
    </p:spTree>
    <p:extLst>
      <p:ext uri="{BB962C8B-B14F-4D97-AF65-F5344CB8AC3E}">
        <p14:creationId xmlns:p14="http://schemas.microsoft.com/office/powerpoint/2010/main" val="392533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3BE3B5-5BC7-4DD3-88DB-9919670EBBD4}"/>
              </a:ext>
            </a:extLst>
          </p:cNvPr>
          <p:cNvSpPr>
            <a:spLocks noGrp="1"/>
          </p:cNvSpPr>
          <p:nvPr>
            <p:ph type="title"/>
          </p:nvPr>
        </p:nvSpPr>
        <p:spPr>
          <a:xfrm>
            <a:off x="143508" y="188640"/>
            <a:ext cx="6842125" cy="723900"/>
          </a:xfrm>
        </p:spPr>
        <p:txBody>
          <a:bodyPr/>
          <a:lstStyle/>
          <a:p>
            <a:r>
              <a:rPr lang="ja-JP" altLang="en-US" dirty="0">
                <a:latin typeface="メイリオ" panose="020B0604030504040204" pitchFamily="50" charset="-128"/>
                <a:ea typeface="メイリオ" panose="020B0604030504040204" pitchFamily="50" charset="-128"/>
              </a:rPr>
              <a:t>後期からの授業の履修について</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0DB5D3F2-C568-4261-9293-A90E9A67F509}"/>
              </a:ext>
            </a:extLst>
          </p:cNvPr>
          <p:cNvSpPr>
            <a:spLocks noGrp="1"/>
          </p:cNvSpPr>
          <p:nvPr>
            <p:ph idx="1"/>
          </p:nvPr>
        </p:nvSpPr>
        <p:spPr>
          <a:xfrm>
            <a:off x="143508" y="1124744"/>
            <a:ext cx="8856984" cy="3600400"/>
          </a:xfrm>
        </p:spPr>
        <p:txBody>
          <a:bodyPr/>
          <a:lstStyle/>
          <a:p>
            <a:pPr marL="0" indent="0">
              <a:buNone/>
            </a:pPr>
            <a:r>
              <a:rPr lang="ja-JP" altLang="en-US" dirty="0">
                <a:latin typeface="メイリオ" panose="020B0604030504040204" pitchFamily="50" charset="-128"/>
                <a:ea typeface="メイリオ" panose="020B0604030504040204" pitchFamily="50" charset="-128"/>
              </a:rPr>
              <a:t>　今年度は新型コロナウイルス感染症拡大により、大学の諸活動を制限せざるをえない状況となっています。</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第１タームの授業はすべてオンラインでの実施、第２タームも実験・実習を除いて原則オンライン授業となりました。</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月２日から始まる３タームでは、充分な感染防止対策がとれる範囲内で、</a:t>
            </a:r>
            <a:r>
              <a:rPr lang="ja-JP" altLang="en-US" b="1" dirty="0">
                <a:latin typeface="メイリオ" panose="020B0604030504040204" pitchFamily="50" charset="-128"/>
                <a:ea typeface="メイリオ" panose="020B0604030504040204" pitchFamily="50" charset="-128"/>
              </a:rPr>
              <a:t>１年生を対象とした専門科目や大学院の授業、受講者数が</a:t>
            </a:r>
            <a:r>
              <a:rPr lang="en-US" altLang="ja-JP" b="1" dirty="0">
                <a:latin typeface="メイリオ" panose="020B0604030504040204" pitchFamily="50" charset="-128"/>
                <a:ea typeface="メイリオ" panose="020B0604030504040204" pitchFamily="50" charset="-128"/>
              </a:rPr>
              <a:t>20</a:t>
            </a:r>
            <a:r>
              <a:rPr lang="ja-JP" altLang="en-US" b="1" dirty="0">
                <a:latin typeface="メイリオ" panose="020B0604030504040204" pitchFamily="50" charset="-128"/>
                <a:ea typeface="メイリオ" panose="020B0604030504040204" pitchFamily="50" charset="-128"/>
              </a:rPr>
              <a:t>名以下の授業を中心に対面で実施</a:t>
            </a:r>
            <a:r>
              <a:rPr lang="ja-JP" altLang="en-US" dirty="0">
                <a:latin typeface="メイリオ" panose="020B0604030504040204" pitchFamily="50" charset="-128"/>
                <a:ea typeface="メイリオ" panose="020B0604030504040204" pitchFamily="50" charset="-128"/>
              </a:rPr>
              <a:t>していく予定です。</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6156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FCE60D-98A0-4501-B232-861891EFFA21}"/>
              </a:ext>
            </a:extLst>
          </p:cNvPr>
          <p:cNvSpPr>
            <a:spLocks noGrp="1"/>
          </p:cNvSpPr>
          <p:nvPr>
            <p:ph type="title"/>
          </p:nvPr>
        </p:nvSpPr>
        <p:spPr>
          <a:xfrm>
            <a:off x="8012" y="192047"/>
            <a:ext cx="8353623" cy="723900"/>
          </a:xfrm>
        </p:spPr>
        <p:txBody>
          <a:bodyPr/>
          <a:lstStyle/>
          <a:p>
            <a:r>
              <a:rPr lang="ja-JP" altLang="en-US" sz="3200" dirty="0">
                <a:latin typeface="メイリオ" panose="020B0604030504040204" pitchFamily="50" charset="-128"/>
                <a:ea typeface="メイリオ" panose="020B0604030504040204" pitchFamily="50" charset="-128"/>
              </a:rPr>
              <a:t>どの授業を</a:t>
            </a:r>
            <a:r>
              <a:rPr kumimoji="1" lang="ja-JP" altLang="en-US" sz="3200" dirty="0">
                <a:latin typeface="メイリオ" panose="020B0604030504040204" pitchFamily="50" charset="-128"/>
                <a:ea typeface="メイリオ" panose="020B0604030504040204" pitchFamily="50" charset="-128"/>
              </a:rPr>
              <a:t>対面で実施するのか？</a:t>
            </a:r>
          </a:p>
        </p:txBody>
      </p:sp>
      <p:sp>
        <p:nvSpPr>
          <p:cNvPr id="3" name="コンテンツ プレースホルダー 2">
            <a:extLst>
              <a:ext uri="{FF2B5EF4-FFF2-40B4-BE49-F238E27FC236}">
                <a16:creationId xmlns:a16="http://schemas.microsoft.com/office/drawing/2014/main" id="{D8EC46AA-32D1-4D16-B273-1B05AA21B15B}"/>
              </a:ext>
            </a:extLst>
          </p:cNvPr>
          <p:cNvSpPr>
            <a:spLocks noGrp="1"/>
          </p:cNvSpPr>
          <p:nvPr>
            <p:ph idx="1"/>
          </p:nvPr>
        </p:nvSpPr>
        <p:spPr>
          <a:xfrm>
            <a:off x="179512" y="1188642"/>
            <a:ext cx="8784976" cy="1256391"/>
          </a:xfrm>
        </p:spPr>
        <p:txBody>
          <a:bodyPr/>
          <a:lstStyle/>
          <a:p>
            <a:pPr marL="0" indent="0">
              <a:buNone/>
            </a:pPr>
            <a:r>
              <a:rPr lang="ja-JP" altLang="en-US" sz="2000" dirty="0">
                <a:latin typeface="メイリオ" panose="020B0604030504040204" pitchFamily="50" charset="-128"/>
                <a:ea typeface="メイリオ" panose="020B0604030504040204" pitchFamily="50" charset="-128"/>
              </a:rPr>
              <a:t>　どの</a:t>
            </a:r>
            <a:r>
              <a:rPr kumimoji="1" lang="ja-JP" altLang="en-US" sz="2000" dirty="0">
                <a:latin typeface="メイリオ" panose="020B0604030504040204" pitchFamily="50" charset="-128"/>
                <a:ea typeface="メイリオ" panose="020B0604030504040204" pitchFamily="50" charset="-128"/>
              </a:rPr>
              <a:t>授業が対面で実施されるのかは、順次もみじ</a:t>
            </a:r>
            <a:r>
              <a:rPr kumimoji="1" lang="en-US" altLang="ja-JP" sz="2000" dirty="0">
                <a:latin typeface="メイリオ" panose="020B0604030504040204" pitchFamily="50" charset="-128"/>
                <a:ea typeface="メイリオ" panose="020B0604030504040204" pitchFamily="50" charset="-128"/>
              </a:rPr>
              <a:t>Top</a:t>
            </a:r>
            <a:r>
              <a:rPr kumimoji="1" lang="ja-JP" altLang="en-US" sz="2000" dirty="0">
                <a:latin typeface="メイリオ" panose="020B0604030504040204" pitchFamily="50" charset="-128"/>
                <a:ea typeface="メイリオ" panose="020B0604030504040204" pitchFamily="50" charset="-128"/>
              </a:rPr>
              <a:t>に掲載していきますので、シラバスや</a:t>
            </a:r>
            <a:r>
              <a:rPr kumimoji="1" lang="en-US" altLang="ja-JP" sz="2000" dirty="0">
                <a:latin typeface="メイリオ" panose="020B0604030504040204" pitchFamily="50" charset="-128"/>
                <a:ea typeface="メイリオ" panose="020B0604030504040204" pitchFamily="50" charset="-128"/>
              </a:rPr>
              <a:t>My</a:t>
            </a:r>
            <a:r>
              <a:rPr kumimoji="1" lang="ja-JP" altLang="en-US" sz="2000" dirty="0">
                <a:latin typeface="メイリオ" panose="020B0604030504040204" pitchFamily="50" charset="-128"/>
                <a:ea typeface="メイリオ" panose="020B0604030504040204" pitchFamily="50" charset="-128"/>
              </a:rPr>
              <a:t>もみじの授業掲示と併せて、定期的に確認をしてください。</a:t>
            </a:r>
            <a:endParaRPr kumimoji="1" lang="en-US" altLang="ja-JP" sz="2000" dirty="0">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49D1057F-33DE-4D4B-959B-C803F3D16E54}"/>
              </a:ext>
            </a:extLst>
          </p:cNvPr>
          <p:cNvGrpSpPr/>
          <p:nvPr/>
        </p:nvGrpSpPr>
        <p:grpSpPr>
          <a:xfrm>
            <a:off x="3174031" y="3123606"/>
            <a:ext cx="2772308" cy="3838575"/>
            <a:chOff x="3643908" y="3750070"/>
            <a:chExt cx="2286000" cy="3838575"/>
          </a:xfrm>
        </p:grpSpPr>
        <p:pic>
          <p:nvPicPr>
            <p:cNvPr id="7" name="図 6">
              <a:extLst>
                <a:ext uri="{FF2B5EF4-FFF2-40B4-BE49-F238E27FC236}">
                  <a16:creationId xmlns:a16="http://schemas.microsoft.com/office/drawing/2014/main" id="{BCBABE3D-F40D-4F52-B9B2-4668032CB372}"/>
                </a:ext>
              </a:extLst>
            </p:cNvPr>
            <p:cNvPicPr>
              <a:picLocks noChangeAspect="1"/>
            </p:cNvPicPr>
            <p:nvPr/>
          </p:nvPicPr>
          <p:blipFill>
            <a:blip r:embed="rId3"/>
            <a:stretch>
              <a:fillRect/>
            </a:stretch>
          </p:blipFill>
          <p:spPr>
            <a:xfrm>
              <a:off x="3643908" y="3750070"/>
              <a:ext cx="2286000" cy="3838575"/>
            </a:xfrm>
            <a:prstGeom prst="rect">
              <a:avLst/>
            </a:prstGeom>
          </p:spPr>
        </p:pic>
        <p:sp>
          <p:nvSpPr>
            <p:cNvPr id="8" name="正方形/長方形 7">
              <a:extLst>
                <a:ext uri="{FF2B5EF4-FFF2-40B4-BE49-F238E27FC236}">
                  <a16:creationId xmlns:a16="http://schemas.microsoft.com/office/drawing/2014/main" id="{13DAC91D-D53C-44F9-A966-A7FC2B3C7EE3}"/>
                </a:ext>
              </a:extLst>
            </p:cNvPr>
            <p:cNvSpPr/>
            <p:nvPr/>
          </p:nvSpPr>
          <p:spPr>
            <a:xfrm>
              <a:off x="4283968" y="6093296"/>
              <a:ext cx="1296144" cy="432048"/>
            </a:xfrm>
            <a:prstGeom prst="rect">
              <a:avLst/>
            </a:prstGeom>
            <a:noFill/>
            <a:ln w="3492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2" name="吹き出し: 円形 11">
            <a:extLst>
              <a:ext uri="{FF2B5EF4-FFF2-40B4-BE49-F238E27FC236}">
                <a16:creationId xmlns:a16="http://schemas.microsoft.com/office/drawing/2014/main" id="{31E738A2-5C19-49D1-84FC-6B8E675CD065}"/>
              </a:ext>
            </a:extLst>
          </p:cNvPr>
          <p:cNvSpPr/>
          <p:nvPr/>
        </p:nvSpPr>
        <p:spPr>
          <a:xfrm>
            <a:off x="4632193" y="4571611"/>
            <a:ext cx="1716991" cy="627075"/>
          </a:xfrm>
          <a:prstGeom prst="wedgeEllipseCallout">
            <a:avLst>
              <a:gd name="adj1" fmla="val -8919"/>
              <a:gd name="adj2" fmla="val 82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②「授業・学習支援」を</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クリック！</a:t>
            </a:r>
          </a:p>
        </p:txBody>
      </p:sp>
      <p:sp>
        <p:nvSpPr>
          <p:cNvPr id="15" name="テキスト ボックス 14">
            <a:extLst>
              <a:ext uri="{FF2B5EF4-FFF2-40B4-BE49-F238E27FC236}">
                <a16:creationId xmlns:a16="http://schemas.microsoft.com/office/drawing/2014/main" id="{321D4B77-51DB-42B5-8254-24B37DA235C0}"/>
              </a:ext>
            </a:extLst>
          </p:cNvPr>
          <p:cNvSpPr txBox="1"/>
          <p:nvPr/>
        </p:nvSpPr>
        <p:spPr>
          <a:xfrm>
            <a:off x="103069" y="2430256"/>
            <a:ext cx="4752528"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（対面で実施する科目の掲載場所）</a:t>
            </a:r>
            <a:endParaRPr lang="en-US" altLang="ja-JP" sz="1600" b="1" dirty="0">
              <a:latin typeface="メイリオ" panose="020B0604030504040204" pitchFamily="50" charset="-128"/>
              <a:ea typeface="メイリオ" panose="020B0604030504040204" pitchFamily="50" charset="-128"/>
            </a:endParaRPr>
          </a:p>
          <a:p>
            <a:endParaRPr kumimoji="1" lang="ja-JP" altLang="en-US" sz="1600" b="1" dirty="0"/>
          </a:p>
        </p:txBody>
      </p:sp>
      <p:sp>
        <p:nvSpPr>
          <p:cNvPr id="14" name="吹き出し: 円形 13">
            <a:extLst>
              <a:ext uri="{FF2B5EF4-FFF2-40B4-BE49-F238E27FC236}">
                <a16:creationId xmlns:a16="http://schemas.microsoft.com/office/drawing/2014/main" id="{8893A86D-6C86-4235-AF87-869D748F6CF0}"/>
              </a:ext>
            </a:extLst>
          </p:cNvPr>
          <p:cNvSpPr/>
          <p:nvPr/>
        </p:nvSpPr>
        <p:spPr>
          <a:xfrm rot="10800000" flipV="1">
            <a:off x="1924315" y="4087624"/>
            <a:ext cx="2082706" cy="967974"/>
          </a:xfrm>
          <a:prstGeom prst="wedgeEllipseCallout">
            <a:avLst>
              <a:gd name="adj1" fmla="val -73708"/>
              <a:gd name="adj2" fmla="val -70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①「学びのサポート」にカーソルを合わせて</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676C617A-7DFC-4B77-BC9A-2A1C81EF5CC0}"/>
              </a:ext>
            </a:extLst>
          </p:cNvPr>
          <p:cNvPicPr>
            <a:picLocks noChangeAspect="1"/>
          </p:cNvPicPr>
          <p:nvPr/>
        </p:nvPicPr>
        <p:blipFill>
          <a:blip r:embed="rId4"/>
          <a:stretch>
            <a:fillRect/>
          </a:stretch>
        </p:blipFill>
        <p:spPr>
          <a:xfrm>
            <a:off x="6549068" y="3199888"/>
            <a:ext cx="1991223" cy="2981012"/>
          </a:xfrm>
          <a:prstGeom prst="rect">
            <a:avLst/>
          </a:prstGeom>
        </p:spPr>
      </p:pic>
      <p:sp>
        <p:nvSpPr>
          <p:cNvPr id="16" name="正方形/長方形 15">
            <a:extLst>
              <a:ext uri="{FF2B5EF4-FFF2-40B4-BE49-F238E27FC236}">
                <a16:creationId xmlns:a16="http://schemas.microsoft.com/office/drawing/2014/main" id="{A26BF74F-9718-4790-AEBD-FCF3223E1354}"/>
              </a:ext>
            </a:extLst>
          </p:cNvPr>
          <p:cNvSpPr/>
          <p:nvPr/>
        </p:nvSpPr>
        <p:spPr>
          <a:xfrm>
            <a:off x="8245149" y="3388555"/>
            <a:ext cx="372517" cy="461610"/>
          </a:xfrm>
          <a:prstGeom prst="rect">
            <a:avLst/>
          </a:prstGeom>
          <a:noFill/>
          <a:ln w="3492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吹き出し: 円形 16">
            <a:extLst>
              <a:ext uri="{FF2B5EF4-FFF2-40B4-BE49-F238E27FC236}">
                <a16:creationId xmlns:a16="http://schemas.microsoft.com/office/drawing/2014/main" id="{A6A1F875-013C-4CF3-83D3-07EA0A52C48F}"/>
              </a:ext>
            </a:extLst>
          </p:cNvPr>
          <p:cNvSpPr/>
          <p:nvPr/>
        </p:nvSpPr>
        <p:spPr>
          <a:xfrm>
            <a:off x="6774792" y="4571611"/>
            <a:ext cx="1991223" cy="1902720"/>
          </a:xfrm>
          <a:prstGeom prst="wedgeEllipseCallout">
            <a:avLst>
              <a:gd name="adj1" fmla="val 26193"/>
              <a:gd name="adj2" fmla="val -9916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メイリオ" panose="020B0604030504040204" pitchFamily="50" charset="-128"/>
                <a:ea typeface="メイリオ" panose="020B0604030504040204" pitchFamily="50" charset="-128"/>
              </a:rPr>
              <a:t>「≡」をタップし，</a:t>
            </a:r>
            <a:endParaRPr kumimoji="1" lang="en-US" altLang="ja-JP" sz="1200"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dirty="0">
                <a:solidFill>
                  <a:schemeClr val="bg1"/>
                </a:solidFill>
                <a:latin typeface="メイリオ" panose="020B0604030504040204" pitchFamily="50" charset="-128"/>
                <a:ea typeface="メイリオ" panose="020B0604030504040204" pitchFamily="50" charset="-128"/>
              </a:rPr>
              <a:t>「学びのサポート」→「授業・学習支援」を選んでください。</a:t>
            </a:r>
          </a:p>
        </p:txBody>
      </p:sp>
      <p:sp>
        <p:nvSpPr>
          <p:cNvPr id="4" name="テキスト ボックス 3">
            <a:extLst>
              <a:ext uri="{FF2B5EF4-FFF2-40B4-BE49-F238E27FC236}">
                <a16:creationId xmlns:a16="http://schemas.microsoft.com/office/drawing/2014/main" id="{7AE56A96-BBBF-4EEE-95A5-D73FAF7004DD}"/>
              </a:ext>
            </a:extLst>
          </p:cNvPr>
          <p:cNvSpPr txBox="1"/>
          <p:nvPr/>
        </p:nvSpPr>
        <p:spPr>
          <a:xfrm>
            <a:off x="224780" y="2803947"/>
            <a:ext cx="3435896" cy="1200329"/>
          </a:xfrm>
          <a:prstGeom prst="rect">
            <a:avLst/>
          </a:prstGeom>
          <a:noFill/>
          <a:ln w="31750">
            <a:noFill/>
            <a:prstDash val="sysDash"/>
          </a:ln>
        </p:spPr>
        <p:txBody>
          <a:bodyPr wrap="square" rtlCol="0">
            <a:spAutoFit/>
          </a:bodyPr>
          <a:lstStyle/>
          <a:p>
            <a:pPr marL="0" indent="0">
              <a:buNone/>
            </a:pPr>
            <a:r>
              <a:rPr lang="ja-JP" altLang="en-US" sz="1600" dirty="0">
                <a:latin typeface="メイリオ" panose="020B0604030504040204" pitchFamily="50" charset="-128"/>
                <a:ea typeface="メイリオ" panose="020B0604030504040204" pitchFamily="50" charset="-128"/>
              </a:rPr>
              <a:t>「もみじ</a:t>
            </a:r>
            <a:r>
              <a:rPr lang="en-US" altLang="ja-JP" sz="1600" dirty="0">
                <a:latin typeface="メイリオ" panose="020B0604030504040204" pitchFamily="50" charset="-128"/>
                <a:ea typeface="メイリオ" panose="020B0604030504040204" pitchFamily="50" charset="-128"/>
              </a:rPr>
              <a:t>Top</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　学びのサポート</a:t>
            </a: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　授業・学習支援</a:t>
            </a:r>
            <a:endParaRPr lang="en-US" altLang="ja-JP" sz="1600" dirty="0">
              <a:latin typeface="メイリオ" panose="020B0604030504040204" pitchFamily="50" charset="-128"/>
              <a:ea typeface="メイリオ" panose="020B0604030504040204" pitchFamily="50" charset="-128"/>
            </a:endParaRPr>
          </a:p>
          <a:p>
            <a:pPr marL="0" indent="0">
              <a:buNone/>
            </a:pPr>
            <a:r>
              <a:rPr lang="en-US" altLang="ja-JP" sz="1200" dirty="0"/>
              <a:t>https://momiji.hiroshima-u.ac.jp/momiji-top/learning/class-support-system.html</a:t>
            </a:r>
            <a:endParaRPr kumimoji="1" lang="ja-JP" altLang="en-US" sz="1200" dirty="0"/>
          </a:p>
        </p:txBody>
      </p:sp>
      <p:pic>
        <p:nvPicPr>
          <p:cNvPr id="19" name="図 18">
            <a:extLst>
              <a:ext uri="{FF2B5EF4-FFF2-40B4-BE49-F238E27FC236}">
                <a16:creationId xmlns:a16="http://schemas.microsoft.com/office/drawing/2014/main" id="{C28F5B46-38B1-471A-80B2-F4AB2B73BA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040" y="4026644"/>
            <a:ext cx="744730" cy="744730"/>
          </a:xfrm>
          <a:prstGeom prst="rect">
            <a:avLst/>
          </a:prstGeom>
        </p:spPr>
      </p:pic>
      <p:sp>
        <p:nvSpPr>
          <p:cNvPr id="20" name="テキスト ボックス 19">
            <a:extLst>
              <a:ext uri="{FF2B5EF4-FFF2-40B4-BE49-F238E27FC236}">
                <a16:creationId xmlns:a16="http://schemas.microsoft.com/office/drawing/2014/main" id="{D21C4F12-A3F0-4473-94AA-BD02DA61E41C}"/>
              </a:ext>
            </a:extLst>
          </p:cNvPr>
          <p:cNvSpPr txBox="1"/>
          <p:nvPr/>
        </p:nvSpPr>
        <p:spPr>
          <a:xfrm>
            <a:off x="4051706" y="2906457"/>
            <a:ext cx="1584153"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【PC</a:t>
            </a:r>
            <a:r>
              <a:rPr kumimoji="1" lang="ja-JP" altLang="en-US" sz="1400" dirty="0">
                <a:latin typeface="メイリオ" panose="020B0604030504040204" pitchFamily="50" charset="-128"/>
                <a:ea typeface="メイリオ" panose="020B0604030504040204" pitchFamily="50" charset="-128"/>
              </a:rPr>
              <a:t>の場合</a:t>
            </a:r>
            <a:r>
              <a:rPr kumimoji="1" lang="en-US" altLang="ja-JP"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3E2C8741-0C0D-4148-B8D8-B46512E8E6F0}"/>
              </a:ext>
            </a:extLst>
          </p:cNvPr>
          <p:cNvSpPr txBox="1"/>
          <p:nvPr/>
        </p:nvSpPr>
        <p:spPr>
          <a:xfrm>
            <a:off x="6464413" y="2906457"/>
            <a:ext cx="2772308"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スマートフォンの場合</a:t>
            </a:r>
            <a:r>
              <a:rPr kumimoji="1" lang="en-US" altLang="ja-JP"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F725653D-DD99-41E4-AB55-35CB79853B11}"/>
              </a:ext>
            </a:extLst>
          </p:cNvPr>
          <p:cNvSpPr/>
          <p:nvPr/>
        </p:nvSpPr>
        <p:spPr>
          <a:xfrm>
            <a:off x="179061" y="312360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B70C276-382E-4C58-B757-C7FEBE2ED3B1}"/>
              </a:ext>
            </a:extLst>
          </p:cNvPr>
          <p:cNvSpPr/>
          <p:nvPr/>
        </p:nvSpPr>
        <p:spPr>
          <a:xfrm>
            <a:off x="179061" y="2335395"/>
            <a:ext cx="8784976" cy="4522605"/>
          </a:xfrm>
          <a:prstGeom prst="rect">
            <a:avLst/>
          </a:prstGeom>
          <a:noFill/>
          <a:ln w="349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15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52FBB73-D169-4C84-814E-8F2D351F80A1}"/>
              </a:ext>
            </a:extLst>
          </p:cNvPr>
          <p:cNvSpPr>
            <a:spLocks noGrp="1"/>
          </p:cNvSpPr>
          <p:nvPr>
            <p:ph idx="1"/>
          </p:nvPr>
        </p:nvSpPr>
        <p:spPr>
          <a:xfrm>
            <a:off x="202211" y="1052736"/>
            <a:ext cx="8739577" cy="4968552"/>
          </a:xfrm>
        </p:spPr>
        <p:txBody>
          <a:bodyPr/>
          <a:lstStyle/>
          <a:p>
            <a:pPr marL="0" indent="0">
              <a:lnSpc>
                <a:spcPts val="4000"/>
              </a:lnSpc>
              <a:buNone/>
            </a:pPr>
            <a:r>
              <a:rPr kumimoji="1" lang="ja-JP" altLang="en-US"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今後の新型コロナウイルス感染の状況、台風等により通学が危険な事態や災害の発生等により、オンライン授業に切り替えて実施する場合があります。キャンパスに入構できない場合も想定されますので、学生の皆さんは、自宅等で受講可能な環境を整えてください。それが困難な場合には、第</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ターム開始前に所属する学部・研究科の学生支援担当へ相談してください。</a:t>
            </a:r>
            <a:endParaRPr kumimoji="1" lang="en-US" altLang="ja-JP" dirty="0">
              <a:latin typeface="メイリオ" panose="020B0604030504040204" pitchFamily="50" charset="-128"/>
              <a:ea typeface="メイリオ" panose="020B0604030504040204" pitchFamily="50" charset="-128"/>
            </a:endParaRPr>
          </a:p>
          <a:p>
            <a:pPr marL="0" indent="0">
              <a:lnSpc>
                <a:spcPts val="4000"/>
              </a:lnSpc>
              <a:buNone/>
            </a:pPr>
            <a:r>
              <a:rPr lang="ja-JP" altLang="en-US" dirty="0">
                <a:latin typeface="メイリオ" panose="020B0604030504040204" pitchFamily="50" charset="-128"/>
                <a:ea typeface="メイリオ" panose="020B0604030504040204" pitchFamily="50" charset="-128"/>
              </a:rPr>
              <a:t>　また，オンラインで授業を受けるときの注意事項や実際にあった事例，みなさんから寄せられた質問を紹介します。</a:t>
            </a:r>
            <a:endParaRPr kumimoji="1" lang="ja-JP" altLang="en-US"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1C82A273-2955-4237-94F4-9BCD042A4F80}"/>
              </a:ext>
            </a:extLst>
          </p:cNvPr>
          <p:cNvSpPr>
            <a:spLocks noGrp="1"/>
          </p:cNvSpPr>
          <p:nvPr>
            <p:ph type="title"/>
          </p:nvPr>
        </p:nvSpPr>
        <p:spPr>
          <a:xfrm>
            <a:off x="250825" y="115888"/>
            <a:ext cx="6842125" cy="723900"/>
          </a:xfrm>
        </p:spPr>
        <p:txBody>
          <a:bodyPr/>
          <a:lstStyle/>
          <a:p>
            <a:r>
              <a:rPr lang="ja-JP" altLang="en-US" dirty="0">
                <a:latin typeface="メイリオ" panose="020B0604030504040204" pitchFamily="50" charset="-128"/>
                <a:ea typeface="メイリオ" panose="020B0604030504040204" pitchFamily="50" charset="-128"/>
              </a:rPr>
              <a:t>後期からの授業の履修について</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7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A286-5789-42EA-BE34-372D8050F7EC}"/>
              </a:ext>
            </a:extLst>
          </p:cNvPr>
          <p:cNvSpPr>
            <a:spLocks noGrp="1"/>
          </p:cNvSpPr>
          <p:nvPr>
            <p:ph type="title"/>
          </p:nvPr>
        </p:nvSpPr>
        <p:spPr>
          <a:xfrm>
            <a:off x="132478" y="76165"/>
            <a:ext cx="7598047" cy="723900"/>
          </a:xfrm>
        </p:spPr>
        <p:txBody>
          <a:bodyPr/>
          <a:lstStyle/>
          <a:p>
            <a:pPr marL="0" indent="0">
              <a:buNone/>
            </a:pPr>
            <a:r>
              <a:rPr lang="ja-JP" altLang="en-US" sz="3200" dirty="0">
                <a:latin typeface="メイリオ" panose="020B0604030504040204" pitchFamily="50" charset="-128"/>
                <a:ea typeface="メイリオ" panose="020B0604030504040204" pitchFamily="50" charset="-128"/>
              </a:rPr>
              <a:t>オンライン授業の受講にあたって</a:t>
            </a:r>
          </a:p>
        </p:txBody>
      </p:sp>
      <p:sp>
        <p:nvSpPr>
          <p:cNvPr id="3" name="コンテンツ プレースホルダー 2">
            <a:extLst>
              <a:ext uri="{FF2B5EF4-FFF2-40B4-BE49-F238E27FC236}">
                <a16:creationId xmlns:a16="http://schemas.microsoft.com/office/drawing/2014/main" id="{DC70009C-62AF-4FF8-840F-9FDA44B0F2ED}"/>
              </a:ext>
            </a:extLst>
          </p:cNvPr>
          <p:cNvSpPr>
            <a:spLocks noGrp="1"/>
          </p:cNvSpPr>
          <p:nvPr>
            <p:ph idx="1"/>
          </p:nvPr>
        </p:nvSpPr>
        <p:spPr>
          <a:xfrm>
            <a:off x="0" y="1027548"/>
            <a:ext cx="9086191" cy="1010018"/>
          </a:xfrm>
          <a:ln>
            <a:noFill/>
          </a:ln>
        </p:spPr>
        <p:txBody>
          <a:bodyPr/>
          <a:lstStyle/>
          <a:p>
            <a:pPr marL="0" indent="0">
              <a:buNone/>
            </a:pPr>
            <a:r>
              <a:rPr lang="ja-JP" altLang="en-US" sz="3000" b="1" dirty="0">
                <a:latin typeface="メイリオ" panose="020B0604030504040204" pitchFamily="50" charset="-128"/>
                <a:ea typeface="メイリオ" panose="020B0604030504040204" pitchFamily="50" charset="-128"/>
              </a:rPr>
              <a:t>自分や他の受講生のプライバシーや個人情報に十分配慮しましょう</a:t>
            </a:r>
            <a:endParaRPr kumimoji="1" lang="ja-JP" altLang="en-US" sz="3000" dirty="0">
              <a:latin typeface="メイリオ" panose="020B0604030504040204" pitchFamily="50" charset="-128"/>
              <a:ea typeface="メイリオ" panose="020B0604030504040204" pitchFamily="50" charset="-128"/>
            </a:endParaRPr>
          </a:p>
        </p:txBody>
      </p:sp>
      <p:sp>
        <p:nvSpPr>
          <p:cNvPr id="5" name="コンテンツ プレースホルダー 2">
            <a:extLst>
              <a:ext uri="{FF2B5EF4-FFF2-40B4-BE49-F238E27FC236}">
                <a16:creationId xmlns:a16="http://schemas.microsoft.com/office/drawing/2014/main" id="{F03258B0-99D0-4251-B03A-57C2ED726154}"/>
              </a:ext>
            </a:extLst>
          </p:cNvPr>
          <p:cNvSpPr txBox="1">
            <a:spLocks/>
          </p:cNvSpPr>
          <p:nvPr/>
        </p:nvSpPr>
        <p:spPr bwMode="auto">
          <a:xfrm>
            <a:off x="0" y="1916832"/>
            <a:ext cx="8731428" cy="25838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l"/>
            </a:pPr>
            <a:r>
              <a:rPr lang="ja-JP" altLang="en-US" sz="1700" kern="0" dirty="0">
                <a:latin typeface="メイリオ" panose="020B0604030504040204" pitchFamily="50" charset="-128"/>
                <a:ea typeface="メイリオ" panose="020B0604030504040204" pitchFamily="50" charset="-128"/>
              </a:rPr>
              <a:t>双方向型の授業を受けるときは、</a:t>
            </a:r>
            <a:r>
              <a:rPr lang="ja-JP" altLang="en-US" sz="1700" b="1" kern="0" dirty="0">
                <a:latin typeface="メイリオ" panose="020B0604030504040204" pitchFamily="50" charset="-128"/>
                <a:ea typeface="メイリオ" panose="020B0604030504040204" pitchFamily="50" charset="-128"/>
              </a:rPr>
              <a:t>マイクとカメラは「切」（ミュート）の状態にしてから参加しましょう。</a:t>
            </a:r>
            <a:r>
              <a:rPr lang="ja-JP" altLang="en-US" sz="1700" kern="0" dirty="0">
                <a:latin typeface="メイリオ" panose="020B0604030504040204" pitchFamily="50" charset="-128"/>
                <a:ea typeface="メイリオ" panose="020B0604030504040204" pitchFamily="50" charset="-128"/>
              </a:rPr>
              <a:t>自宅の部屋など、あなたが授業を受けている場所の様子が他の人に見られたり、生活音が聞こえてしまいます。ただし、出席確認や討論のためにマイクやカメラをオンにするよう、授業担当教員から指示があった場合は、その指示に従ってください。</a:t>
            </a:r>
            <a:endParaRPr lang="en-US" altLang="ja-JP" sz="1700" kern="0" dirty="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lang="en-US" altLang="ja-JP" sz="1700" kern="0" dirty="0">
                <a:latin typeface="メイリオ" panose="020B0604030504040204" pitchFamily="50" charset="-128"/>
                <a:ea typeface="メイリオ" panose="020B0604030504040204" pitchFamily="50" charset="-128"/>
              </a:rPr>
              <a:t>Microsoft</a:t>
            </a:r>
            <a:r>
              <a:rPr lang="ja-JP" altLang="en-US" sz="1700" kern="0" dirty="0">
                <a:latin typeface="メイリオ" panose="020B0604030504040204" pitchFamily="50" charset="-128"/>
                <a:ea typeface="メイリオ" panose="020B0604030504040204" pitchFamily="50" charset="-128"/>
              </a:rPr>
              <a:t> </a:t>
            </a:r>
            <a:r>
              <a:rPr lang="en-US" altLang="ja-JP" sz="1700" kern="0" dirty="0">
                <a:latin typeface="メイリオ" panose="020B0604030504040204" pitchFamily="50" charset="-128"/>
                <a:ea typeface="メイリオ" panose="020B0604030504040204" pitchFamily="50" charset="-128"/>
              </a:rPr>
              <a:t>Teams</a:t>
            </a:r>
            <a:r>
              <a:rPr lang="ja-JP" altLang="en-US" sz="1700" kern="0" dirty="0">
                <a:latin typeface="メイリオ" panose="020B0604030504040204" pitchFamily="50" charset="-128"/>
                <a:ea typeface="メイリオ" panose="020B0604030504040204" pitchFamily="50" charset="-128"/>
              </a:rPr>
              <a:t>でのオンライン授業に参加している間、他の人の名前とメールアドレスが画面に表示されますが、</a:t>
            </a:r>
            <a:r>
              <a:rPr lang="en-US" altLang="ja-JP" sz="1700" kern="0" dirty="0">
                <a:latin typeface="メイリオ" panose="020B0604030504040204" pitchFamily="50" charset="-128"/>
                <a:ea typeface="メイリオ" panose="020B0604030504040204" pitchFamily="50" charset="-128"/>
              </a:rPr>
              <a:t>Teams</a:t>
            </a:r>
            <a:r>
              <a:rPr lang="ja-JP" altLang="en-US" sz="1700" kern="0" dirty="0">
                <a:latin typeface="メイリオ" panose="020B0604030504040204" pitchFamily="50" charset="-128"/>
                <a:ea typeface="メイリオ" panose="020B0604030504040204" pitchFamily="50" charset="-128"/>
              </a:rPr>
              <a:t>の仕様上、非表示とすることができません。</a:t>
            </a:r>
            <a:r>
              <a:rPr lang="ja-JP" altLang="en-US" sz="1700" b="1" kern="0" dirty="0">
                <a:latin typeface="メイリオ" panose="020B0604030504040204" pitchFamily="50" charset="-128"/>
                <a:ea typeface="メイリオ" panose="020B0604030504040204" pitchFamily="50" charset="-128"/>
              </a:rPr>
              <a:t>表示される情報を用いて一方的にコンタクトをとった場合、懲戒処分の対象となる可能性があります。決して情報の悪用はしないでください。</a:t>
            </a:r>
            <a:endParaRPr lang="en-US" altLang="ja-JP" sz="1700" b="1" kern="0" dirty="0">
              <a:latin typeface="メイリオ" panose="020B0604030504040204" pitchFamily="50" charset="-128"/>
              <a:ea typeface="メイリオ" panose="020B0604030504040204" pitchFamily="50" charset="-128"/>
            </a:endParaRPr>
          </a:p>
          <a:p>
            <a:pPr>
              <a:buFont typeface="Wingdings" panose="05000000000000000000" pitchFamily="2" charset="2"/>
              <a:buChar char="l"/>
            </a:pPr>
            <a:endParaRPr lang="en-US" altLang="ja-JP" sz="1700" kern="0" dirty="0">
              <a:latin typeface="メイリオ" panose="020B0604030504040204" pitchFamily="50" charset="-128"/>
              <a:ea typeface="メイリオ" panose="020B0604030504040204" pitchFamily="50" charset="-128"/>
            </a:endParaRPr>
          </a:p>
          <a:p>
            <a:pPr marL="0" indent="0">
              <a:buFontTx/>
              <a:buNone/>
            </a:pPr>
            <a:endParaRPr lang="ja-JP" altLang="en-US" sz="1700" kern="0" dirty="0">
              <a:latin typeface="メイリオ" panose="020B0604030504040204" pitchFamily="50" charset="-128"/>
              <a:ea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id="{696577D8-84EC-4BB0-9CE6-385294850836}"/>
              </a:ext>
            </a:extLst>
          </p:cNvPr>
          <p:cNvSpPr txBox="1">
            <a:spLocks/>
          </p:cNvSpPr>
          <p:nvPr/>
        </p:nvSpPr>
        <p:spPr bwMode="auto">
          <a:xfrm>
            <a:off x="57809" y="4694330"/>
            <a:ext cx="9086191" cy="12241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3000" b="1" kern="0" dirty="0">
                <a:latin typeface="メイリオ" panose="020B0604030504040204" pitchFamily="50" charset="-128"/>
                <a:ea typeface="メイリオ" panose="020B0604030504040204" pitchFamily="50" charset="-128"/>
              </a:rPr>
              <a:t>授業で共有されている資料や</a:t>
            </a:r>
            <a:r>
              <a:rPr lang="en-US" altLang="ja-JP" sz="3000" b="1" kern="0" dirty="0">
                <a:latin typeface="メイリオ" panose="020B0604030504040204" pitchFamily="50" charset="-128"/>
                <a:ea typeface="メイリオ" panose="020B0604030504040204" pitchFamily="50" charset="-128"/>
              </a:rPr>
              <a:t>URL</a:t>
            </a:r>
            <a:r>
              <a:rPr lang="ja-JP" altLang="en-US" sz="3000" b="1" kern="0" dirty="0">
                <a:latin typeface="メイリオ" panose="020B0604030504040204" pitchFamily="50" charset="-128"/>
                <a:ea typeface="メイリオ" panose="020B0604030504040204" pitchFamily="50" charset="-128"/>
              </a:rPr>
              <a:t>を、無断で</a:t>
            </a:r>
            <a:r>
              <a:rPr lang="en-US" altLang="ja-JP" sz="3000" b="1" kern="0" dirty="0">
                <a:latin typeface="メイリオ" panose="020B0604030504040204" pitchFamily="50" charset="-128"/>
                <a:ea typeface="メイリオ" panose="020B0604030504040204" pitchFamily="50" charset="-128"/>
              </a:rPr>
              <a:t>SNS</a:t>
            </a:r>
            <a:r>
              <a:rPr lang="ja-JP" altLang="en-US" sz="3000" b="1" kern="0" dirty="0">
                <a:latin typeface="メイリオ" panose="020B0604030504040204" pitchFamily="50" charset="-128"/>
                <a:ea typeface="メイリオ" panose="020B0604030504040204" pitchFamily="50" charset="-128"/>
              </a:rPr>
              <a:t>等に掲載してはいけません</a:t>
            </a:r>
            <a:endParaRPr lang="ja-JP" altLang="en-US" sz="3000" kern="0" dirty="0">
              <a:latin typeface="メイリオ" panose="020B0604030504040204" pitchFamily="50" charset="-128"/>
              <a:ea typeface="メイリオ" panose="020B0604030504040204" pitchFamily="50" charset="-128"/>
            </a:endParaRPr>
          </a:p>
        </p:txBody>
      </p:sp>
      <p:sp>
        <p:nvSpPr>
          <p:cNvPr id="7" name="コンテンツ プレースホルダー 2">
            <a:extLst>
              <a:ext uri="{FF2B5EF4-FFF2-40B4-BE49-F238E27FC236}">
                <a16:creationId xmlns:a16="http://schemas.microsoft.com/office/drawing/2014/main" id="{8834761B-2694-4158-B20C-B92674366625}"/>
              </a:ext>
            </a:extLst>
          </p:cNvPr>
          <p:cNvSpPr txBox="1">
            <a:spLocks/>
          </p:cNvSpPr>
          <p:nvPr/>
        </p:nvSpPr>
        <p:spPr bwMode="auto">
          <a:xfrm>
            <a:off x="60350" y="5625085"/>
            <a:ext cx="8784976" cy="1368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l"/>
            </a:pPr>
            <a:r>
              <a:rPr lang="ja-JP" altLang="en-US" sz="1700" kern="0" dirty="0">
                <a:latin typeface="メイリオ" panose="020B0604030504040204" pitchFamily="50" charset="-128"/>
                <a:ea typeface="メイリオ" panose="020B0604030504040204" pitchFamily="50" charset="-128"/>
              </a:rPr>
              <a:t>オンライン授業での教材、参考資料、授業映像、</a:t>
            </a:r>
            <a:r>
              <a:rPr lang="en-US" altLang="ja-JP" sz="1700" kern="0" dirty="0">
                <a:latin typeface="メイリオ" panose="020B0604030504040204" pitchFamily="50" charset="-128"/>
                <a:ea typeface="メイリオ" panose="020B0604030504040204" pitchFamily="50" charset="-128"/>
              </a:rPr>
              <a:t>URL</a:t>
            </a:r>
            <a:r>
              <a:rPr lang="ja-JP" altLang="en-US" sz="1700" kern="0" dirty="0">
                <a:latin typeface="メイリオ" panose="020B0604030504040204" pitchFamily="50" charset="-128"/>
                <a:ea typeface="メイリオ" panose="020B0604030504040204" pitchFamily="50" charset="-128"/>
              </a:rPr>
              <a:t>などは、授業内で利用することを前提に配布・共有されています。その範囲を超えて共有してはいけません。</a:t>
            </a:r>
          </a:p>
          <a:p>
            <a:pPr>
              <a:buFont typeface="Wingdings" panose="05000000000000000000" pitchFamily="2" charset="2"/>
              <a:buChar char="l"/>
            </a:pPr>
            <a:r>
              <a:rPr lang="ja-JP" altLang="en-US" sz="1700" kern="0" dirty="0">
                <a:latin typeface="メイリオ" panose="020B0604030504040204" pitchFamily="50" charset="-128"/>
                <a:ea typeface="メイリオ" panose="020B0604030504040204" pitchFamily="50" charset="-128"/>
              </a:rPr>
              <a:t>教材や資料，授業映像にも著作権があります。権利者に無断で</a:t>
            </a:r>
            <a:r>
              <a:rPr lang="en-US" altLang="ja-JP" sz="1700" kern="0" dirty="0">
                <a:latin typeface="メイリオ" panose="020B0604030504040204" pitchFamily="50" charset="-128"/>
                <a:ea typeface="メイリオ" panose="020B0604030504040204" pitchFamily="50" charset="-128"/>
              </a:rPr>
              <a:t>SNS</a:t>
            </a:r>
            <a:r>
              <a:rPr lang="ja-JP" altLang="en-US" sz="1700" kern="0" dirty="0">
                <a:latin typeface="メイリオ" panose="020B0604030504040204" pitchFamily="50" charset="-128"/>
                <a:ea typeface="メイリオ" panose="020B0604030504040204" pitchFamily="50" charset="-128"/>
              </a:rPr>
              <a:t>等に掲載することは著作権侵害にあたります。</a:t>
            </a:r>
          </a:p>
        </p:txBody>
      </p:sp>
    </p:spTree>
    <p:extLst>
      <p:ext uri="{BB962C8B-B14F-4D97-AF65-F5344CB8AC3E}">
        <p14:creationId xmlns:p14="http://schemas.microsoft.com/office/powerpoint/2010/main" val="328584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2589D94-8E41-44F8-91C6-C011000E2933}"/>
              </a:ext>
            </a:extLst>
          </p:cNvPr>
          <p:cNvSpPr/>
          <p:nvPr/>
        </p:nvSpPr>
        <p:spPr>
          <a:xfrm>
            <a:off x="209475" y="3214776"/>
            <a:ext cx="8756624" cy="11043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b="1" dirty="0">
                <a:solidFill>
                  <a:schemeClr val="tx1"/>
                </a:solidFill>
                <a:latin typeface="メイリオ" panose="020B0604030504040204" pitchFamily="50" charset="-128"/>
                <a:ea typeface="メイリオ" panose="020B0604030504040204" pitchFamily="50" charset="-128"/>
              </a:rPr>
              <a:t>同じ曜日の他の授業で過度な課題設定をしていたため，提出期限に配慮した</a:t>
            </a:r>
            <a:endParaRPr lang="ja-JP" altLang="en-US" b="1" dirty="0">
              <a:solidFill>
                <a:schemeClr val="tx1"/>
              </a:solidFill>
            </a:endParaRPr>
          </a:p>
        </p:txBody>
      </p:sp>
      <p:sp>
        <p:nvSpPr>
          <p:cNvPr id="22" name="正方形/長方形 21">
            <a:extLst>
              <a:ext uri="{FF2B5EF4-FFF2-40B4-BE49-F238E27FC236}">
                <a16:creationId xmlns:a16="http://schemas.microsoft.com/office/drawing/2014/main" id="{21BF08B7-A8D7-41CF-953A-75389678467E}"/>
              </a:ext>
            </a:extLst>
          </p:cNvPr>
          <p:cNvSpPr/>
          <p:nvPr/>
        </p:nvSpPr>
        <p:spPr>
          <a:xfrm>
            <a:off x="223099" y="4399592"/>
            <a:ext cx="8756624" cy="102250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ja-JP" altLang="en-US" b="1" dirty="0">
                <a:solidFill>
                  <a:schemeClr val="tx1"/>
                </a:solidFill>
                <a:latin typeface="メイリオ" panose="020B0604030504040204" pitchFamily="50" charset="-128"/>
                <a:ea typeface="メイリオ" panose="020B0604030504040204" pitchFamily="50" charset="-128"/>
              </a:rPr>
              <a:t>課題の提出期限を守らず，ターム終了間際でまとめて取り組んだ学生がいた</a:t>
            </a:r>
            <a:endParaRPr kumimoji="1" lang="ja-JP" altLang="en-US" b="1" dirty="0">
              <a:solidFill>
                <a:schemeClr val="tx1"/>
              </a:solidFill>
            </a:endParaRPr>
          </a:p>
        </p:txBody>
      </p:sp>
      <p:sp>
        <p:nvSpPr>
          <p:cNvPr id="20" name="正方形/長方形 19">
            <a:extLst>
              <a:ext uri="{FF2B5EF4-FFF2-40B4-BE49-F238E27FC236}">
                <a16:creationId xmlns:a16="http://schemas.microsoft.com/office/drawing/2014/main" id="{DA7AFA97-F41A-4927-AD66-EB8C6D51ADA6}"/>
              </a:ext>
            </a:extLst>
          </p:cNvPr>
          <p:cNvSpPr/>
          <p:nvPr/>
        </p:nvSpPr>
        <p:spPr>
          <a:xfrm>
            <a:off x="209475" y="2149300"/>
            <a:ext cx="8756624" cy="95489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b="1" dirty="0">
                <a:solidFill>
                  <a:schemeClr val="tx1"/>
                </a:solidFill>
                <a:latin typeface="メイリオ" panose="020B0604030504040204" pitchFamily="50" charset="-128"/>
                <a:ea typeface="メイリオ" panose="020B0604030504040204" pitchFamily="50" charset="-128"/>
              </a:rPr>
              <a:t>Dropbox</a:t>
            </a:r>
            <a:r>
              <a:rPr lang="ja-JP" altLang="en-US" b="1" dirty="0">
                <a:solidFill>
                  <a:schemeClr val="tx1"/>
                </a:solidFill>
                <a:latin typeface="メイリオ" panose="020B0604030504040204" pitchFamily="50" charset="-128"/>
                <a:ea typeface="メイリオ" panose="020B0604030504040204" pitchFamily="50" charset="-128"/>
              </a:rPr>
              <a:t>を利用して授業の映像を共有した</a:t>
            </a:r>
            <a:endParaRPr kumimoji="1" lang="ja-JP" altLang="en-US" b="1" dirty="0">
              <a:solidFill>
                <a:schemeClr val="tx1"/>
              </a:solidFill>
            </a:endParaRPr>
          </a:p>
        </p:txBody>
      </p:sp>
      <p:sp>
        <p:nvSpPr>
          <p:cNvPr id="3" name="コンテンツ プレースホルダー 2">
            <a:extLst>
              <a:ext uri="{FF2B5EF4-FFF2-40B4-BE49-F238E27FC236}">
                <a16:creationId xmlns:a16="http://schemas.microsoft.com/office/drawing/2014/main" id="{0A1CC08D-D4BB-47A7-BB96-A5B1FF2931B2}"/>
              </a:ext>
            </a:extLst>
          </p:cNvPr>
          <p:cNvSpPr>
            <a:spLocks noGrp="1"/>
          </p:cNvSpPr>
          <p:nvPr>
            <p:ph idx="1"/>
          </p:nvPr>
        </p:nvSpPr>
        <p:spPr>
          <a:xfrm>
            <a:off x="35372" y="1062874"/>
            <a:ext cx="9108628" cy="1006265"/>
          </a:xfrm>
        </p:spPr>
        <p:txBody>
          <a:bodyPr/>
          <a:lstStyle/>
          <a:p>
            <a:pPr marL="0" indent="0">
              <a:buNone/>
            </a:pPr>
            <a:r>
              <a:rPr kumimoji="1" lang="ja-JP" altLang="en-US" sz="2000" dirty="0">
                <a:latin typeface="メイリオ" panose="020B0604030504040204" pitchFamily="50" charset="-128"/>
                <a:ea typeface="メイリオ" panose="020B0604030504040204" pitchFamily="50" charset="-128"/>
              </a:rPr>
              <a:t>第１・２タームで実施されたオンライン授業で，実際にあった事例と教員からのアドバイスを紹介します。</a:t>
            </a:r>
            <a:r>
              <a:rPr lang="ja-JP" altLang="en-US" sz="2000" dirty="0">
                <a:latin typeface="メイリオ" panose="020B0604030504040204" pitchFamily="50" charset="-128"/>
                <a:ea typeface="メイリオ" panose="020B0604030504040204" pitchFamily="50" charset="-128"/>
              </a:rPr>
              <a:t>みなさんが今後オンラインで授業を受けるときの参考にしてください。</a:t>
            </a:r>
            <a:endParaRPr kumimoji="1" lang="ja-JP" altLang="en-US" sz="2000"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AEBA550A-FF27-49AB-A2FE-646EA54829DD}"/>
              </a:ext>
            </a:extLst>
          </p:cNvPr>
          <p:cNvSpPr>
            <a:spLocks noGrp="1"/>
          </p:cNvSpPr>
          <p:nvPr>
            <p:ph type="title"/>
          </p:nvPr>
        </p:nvSpPr>
        <p:spPr>
          <a:xfrm>
            <a:off x="179388" y="115888"/>
            <a:ext cx="6842125" cy="723900"/>
          </a:xfrm>
        </p:spPr>
        <p:txBody>
          <a:bodyPr/>
          <a:lstStyle/>
          <a:p>
            <a:pPr marL="0" indent="0">
              <a:buNone/>
            </a:pPr>
            <a:r>
              <a:rPr lang="ja-JP" altLang="en-US" sz="3200" dirty="0">
                <a:latin typeface="メイリオ" panose="020B0604030504040204" pitchFamily="50" charset="-128"/>
                <a:ea typeface="メイリオ" panose="020B0604030504040204" pitchFamily="50" charset="-128"/>
              </a:rPr>
              <a:t>オンライン授業の受講にあたって</a:t>
            </a:r>
          </a:p>
        </p:txBody>
      </p:sp>
      <p:grpSp>
        <p:nvGrpSpPr>
          <p:cNvPr id="18" name="グループ化 17">
            <a:extLst>
              <a:ext uri="{FF2B5EF4-FFF2-40B4-BE49-F238E27FC236}">
                <a16:creationId xmlns:a16="http://schemas.microsoft.com/office/drawing/2014/main" id="{8BDC8F49-6794-4B58-9C0D-F12171633DE8}"/>
              </a:ext>
            </a:extLst>
          </p:cNvPr>
          <p:cNvGrpSpPr/>
          <p:nvPr/>
        </p:nvGrpSpPr>
        <p:grpSpPr>
          <a:xfrm>
            <a:off x="2479375" y="2485514"/>
            <a:ext cx="6408712" cy="543932"/>
            <a:chOff x="2339752" y="2834496"/>
            <a:chExt cx="6408712" cy="596417"/>
          </a:xfrm>
        </p:grpSpPr>
        <p:sp>
          <p:nvSpPr>
            <p:cNvPr id="13" name="四角形: 角を丸くする 12">
              <a:extLst>
                <a:ext uri="{FF2B5EF4-FFF2-40B4-BE49-F238E27FC236}">
                  <a16:creationId xmlns:a16="http://schemas.microsoft.com/office/drawing/2014/main" id="{512F6F51-4BD7-44FB-BDDF-582B88D1EB59}"/>
                </a:ext>
              </a:extLst>
            </p:cNvPr>
            <p:cNvSpPr/>
            <p:nvPr/>
          </p:nvSpPr>
          <p:spPr>
            <a:xfrm>
              <a:off x="2339752" y="2834496"/>
              <a:ext cx="6408712" cy="596417"/>
            </a:xfrm>
            <a:prstGeom prst="roundRect">
              <a:avLst/>
            </a:prstGeom>
            <a:solidFill>
              <a:srgbClr val="FFFF66"/>
            </a:solidFill>
            <a:ln w="38100">
              <a:solidFill>
                <a:srgbClr val="FFFF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ダウンロードして視聴できますが，ダウンロード後は著作権に注意して</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ください</a:t>
              </a:r>
              <a:endParaRPr lang="ja-JP" altLang="en-US" sz="1400" dirty="0">
                <a:solidFill>
                  <a:schemeClr val="tx1"/>
                </a:solidFill>
              </a:endParaRPr>
            </a:p>
          </p:txBody>
        </p:sp>
        <p:pic>
          <p:nvPicPr>
            <p:cNvPr id="6" name="グラフィックス 5" descr="電球と歯車">
              <a:extLst>
                <a:ext uri="{FF2B5EF4-FFF2-40B4-BE49-F238E27FC236}">
                  <a16:creationId xmlns:a16="http://schemas.microsoft.com/office/drawing/2014/main" id="{CC0B9C70-BFE6-4565-A6FA-864FF73053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981" y="2933415"/>
              <a:ext cx="398578" cy="398579"/>
            </a:xfrm>
            <a:prstGeom prst="rect">
              <a:avLst/>
            </a:prstGeom>
          </p:spPr>
        </p:pic>
      </p:grpSp>
      <p:grpSp>
        <p:nvGrpSpPr>
          <p:cNvPr id="19" name="グループ化 18">
            <a:extLst>
              <a:ext uri="{FF2B5EF4-FFF2-40B4-BE49-F238E27FC236}">
                <a16:creationId xmlns:a16="http://schemas.microsoft.com/office/drawing/2014/main" id="{C61C4034-3D2B-4EFA-A273-6CC559F4DC47}"/>
              </a:ext>
            </a:extLst>
          </p:cNvPr>
          <p:cNvGrpSpPr/>
          <p:nvPr/>
        </p:nvGrpSpPr>
        <p:grpSpPr>
          <a:xfrm>
            <a:off x="2457675" y="3631148"/>
            <a:ext cx="6430198" cy="570728"/>
            <a:chOff x="2432179" y="3790321"/>
            <a:chExt cx="6408712" cy="570728"/>
          </a:xfrm>
        </p:grpSpPr>
        <p:sp>
          <p:nvSpPr>
            <p:cNvPr id="11" name="四角形: 角を丸くする 10">
              <a:extLst>
                <a:ext uri="{FF2B5EF4-FFF2-40B4-BE49-F238E27FC236}">
                  <a16:creationId xmlns:a16="http://schemas.microsoft.com/office/drawing/2014/main" id="{0F0BCEBF-92CA-44C5-9CDE-B01460E65AD2}"/>
                </a:ext>
              </a:extLst>
            </p:cNvPr>
            <p:cNvSpPr/>
            <p:nvPr/>
          </p:nvSpPr>
          <p:spPr>
            <a:xfrm>
              <a:off x="2432179" y="3790321"/>
              <a:ext cx="6408712" cy="570728"/>
            </a:xfrm>
            <a:prstGeom prst="roundRect">
              <a:avLst/>
            </a:prstGeom>
            <a:solidFill>
              <a:srgbClr val="FFFF66"/>
            </a:solidFill>
            <a:ln w="38100">
              <a:solidFill>
                <a:srgbClr val="FFFF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課題を出す場合は，みなさんにとって過大な負担を避けつつ，授業内容</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の理解を促す適切なものになるよう，留意します</a:t>
              </a:r>
              <a:endParaRPr kumimoji="1" lang="ja-JP" altLang="en-US" sz="1400" dirty="0">
                <a:solidFill>
                  <a:schemeClr val="tx1"/>
                </a:solidFill>
              </a:endParaRPr>
            </a:p>
          </p:txBody>
        </p:sp>
        <p:pic>
          <p:nvPicPr>
            <p:cNvPr id="15" name="グラフィックス 14" descr="電球と歯車">
              <a:extLst>
                <a:ext uri="{FF2B5EF4-FFF2-40B4-BE49-F238E27FC236}">
                  <a16:creationId xmlns:a16="http://schemas.microsoft.com/office/drawing/2014/main" id="{30F354B2-8398-44C2-AD8B-405E6CA40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7622" y="3876396"/>
              <a:ext cx="398578" cy="398578"/>
            </a:xfrm>
            <a:prstGeom prst="rect">
              <a:avLst/>
            </a:prstGeom>
          </p:spPr>
        </p:pic>
      </p:grpSp>
      <p:sp>
        <p:nvSpPr>
          <p:cNvPr id="16" name="四角形: 角を丸くする 15">
            <a:extLst>
              <a:ext uri="{FF2B5EF4-FFF2-40B4-BE49-F238E27FC236}">
                <a16:creationId xmlns:a16="http://schemas.microsoft.com/office/drawing/2014/main" id="{BAE4E51F-12F2-435F-897F-A8FC94C558A6}"/>
              </a:ext>
            </a:extLst>
          </p:cNvPr>
          <p:cNvSpPr/>
          <p:nvPr/>
        </p:nvSpPr>
        <p:spPr>
          <a:xfrm>
            <a:off x="2479161" y="4780647"/>
            <a:ext cx="6408712" cy="570728"/>
          </a:xfrm>
          <a:prstGeom prst="roundRect">
            <a:avLst/>
          </a:prstGeom>
          <a:solidFill>
            <a:srgbClr val="FFFF66"/>
          </a:solidFill>
          <a:ln w="38100">
            <a:solidFill>
              <a:srgbClr val="FFFF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学習成果は最終的に自分に返ってきます。きちんと提出期限を守り</a:t>
            </a:r>
            <a:r>
              <a:rPr lang="ja-JP" altLang="en-US" sz="1400" dirty="0" err="1">
                <a:solidFill>
                  <a:schemeClr val="tx1"/>
                </a:solidFill>
                <a:latin typeface="メイリオ" panose="020B0604030504040204" pitchFamily="50" charset="-128"/>
                <a:ea typeface="メイリオ" panose="020B0604030504040204" pitchFamily="50" charset="-128"/>
              </a:rPr>
              <a:t>ま</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しょう</a:t>
            </a:r>
            <a:endParaRPr kumimoji="1" lang="ja-JP" altLang="en-US" sz="1400" dirty="0">
              <a:solidFill>
                <a:schemeClr val="tx1"/>
              </a:solidFill>
            </a:endParaRPr>
          </a:p>
        </p:txBody>
      </p:sp>
      <p:pic>
        <p:nvPicPr>
          <p:cNvPr id="17" name="グラフィックス 16" descr="電球と歯車">
            <a:extLst>
              <a:ext uri="{FF2B5EF4-FFF2-40B4-BE49-F238E27FC236}">
                <a16:creationId xmlns:a16="http://schemas.microsoft.com/office/drawing/2014/main" id="{A2804EA5-9062-4B82-BA67-368E8B9ECD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604" y="4880268"/>
            <a:ext cx="398578" cy="398578"/>
          </a:xfrm>
          <a:prstGeom prst="rect">
            <a:avLst/>
          </a:prstGeom>
        </p:spPr>
      </p:pic>
      <p:sp>
        <p:nvSpPr>
          <p:cNvPr id="26" name="正方形/長方形 25">
            <a:extLst>
              <a:ext uri="{FF2B5EF4-FFF2-40B4-BE49-F238E27FC236}">
                <a16:creationId xmlns:a16="http://schemas.microsoft.com/office/drawing/2014/main" id="{599D5A93-4BEF-4943-B665-F824C2EF9342}"/>
              </a:ext>
            </a:extLst>
          </p:cNvPr>
          <p:cNvSpPr/>
          <p:nvPr/>
        </p:nvSpPr>
        <p:spPr>
          <a:xfrm>
            <a:off x="223462" y="5534170"/>
            <a:ext cx="8756624" cy="12708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ja-JP" altLang="en-US" b="1" dirty="0">
                <a:solidFill>
                  <a:schemeClr val="tx1"/>
                </a:solidFill>
                <a:latin typeface="メイリオ" panose="020B0604030504040204" pitchFamily="50" charset="-128"/>
                <a:ea typeface="メイリオ" panose="020B0604030504040204" pitchFamily="50" charset="-128"/>
              </a:rPr>
              <a:t>データ容量の関係で解像度を下げたら板書の添え字などが見にくくなってしまったので，動画とは別に板書の写真をアップした。</a:t>
            </a:r>
          </a:p>
        </p:txBody>
      </p:sp>
      <p:grpSp>
        <p:nvGrpSpPr>
          <p:cNvPr id="27" name="グループ化 26">
            <a:extLst>
              <a:ext uri="{FF2B5EF4-FFF2-40B4-BE49-F238E27FC236}">
                <a16:creationId xmlns:a16="http://schemas.microsoft.com/office/drawing/2014/main" id="{A2D111D5-432B-4F00-BE8E-FF5DE2251591}"/>
              </a:ext>
            </a:extLst>
          </p:cNvPr>
          <p:cNvGrpSpPr/>
          <p:nvPr/>
        </p:nvGrpSpPr>
        <p:grpSpPr>
          <a:xfrm>
            <a:off x="2457675" y="6139194"/>
            <a:ext cx="6408712" cy="539813"/>
            <a:chOff x="2402627" y="5912095"/>
            <a:chExt cx="6408712" cy="539813"/>
          </a:xfrm>
        </p:grpSpPr>
        <p:sp>
          <p:nvSpPr>
            <p:cNvPr id="28" name="四角形: 角を丸くする 27">
              <a:extLst>
                <a:ext uri="{FF2B5EF4-FFF2-40B4-BE49-F238E27FC236}">
                  <a16:creationId xmlns:a16="http://schemas.microsoft.com/office/drawing/2014/main" id="{18B51316-153F-43E6-8A7C-CDDCA61AE4B5}"/>
                </a:ext>
              </a:extLst>
            </p:cNvPr>
            <p:cNvSpPr/>
            <p:nvPr/>
          </p:nvSpPr>
          <p:spPr>
            <a:xfrm>
              <a:off x="2402627" y="5912095"/>
              <a:ext cx="6408712" cy="539813"/>
            </a:xfrm>
            <a:prstGeom prst="roundRect">
              <a:avLst/>
            </a:prstGeom>
            <a:solidFill>
              <a:srgbClr val="FFFF66"/>
            </a:solidFill>
            <a:ln w="38100">
              <a:solidFill>
                <a:srgbClr val="FFFF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　　資料や映像が判読しづらい場合は遠慮なく授業担当教員に相談してく</a:t>
              </a:r>
              <a:r>
                <a:rPr kumimoji="1" lang="ja-JP" altLang="en-US" sz="1400" dirty="0" err="1">
                  <a:solidFill>
                    <a:schemeClr val="tx1"/>
                  </a:solidFill>
                  <a:latin typeface="メイリオ" panose="020B0604030504040204" pitchFamily="50" charset="-128"/>
                  <a:ea typeface="メイリオ" panose="020B0604030504040204" pitchFamily="50" charset="-128"/>
                </a:rPr>
                <a:t>だ</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a:t>
              </a:r>
              <a:r>
                <a:rPr kumimoji="1" lang="ja-JP" altLang="en-US" sz="1400" dirty="0">
                  <a:solidFill>
                    <a:schemeClr val="tx1"/>
                  </a:solidFill>
                  <a:latin typeface="メイリオ" panose="020B0604030504040204" pitchFamily="50" charset="-128"/>
                  <a:ea typeface="メイリオ" panose="020B0604030504040204" pitchFamily="50" charset="-128"/>
                </a:rPr>
                <a:t>さい</a:t>
              </a:r>
              <a:endParaRPr kumimoji="1" lang="ja-JP" altLang="en-US" sz="1400" dirty="0">
                <a:solidFill>
                  <a:schemeClr val="tx1"/>
                </a:solidFill>
              </a:endParaRPr>
            </a:p>
          </p:txBody>
        </p:sp>
        <p:pic>
          <p:nvPicPr>
            <p:cNvPr id="29" name="グラフィックス 28" descr="電球と歯車">
              <a:extLst>
                <a:ext uri="{FF2B5EF4-FFF2-40B4-BE49-F238E27FC236}">
                  <a16:creationId xmlns:a16="http://schemas.microsoft.com/office/drawing/2014/main" id="{55D4F074-2734-40B7-BA9B-C2EC014061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6255" y="5941180"/>
              <a:ext cx="398578" cy="398578"/>
            </a:xfrm>
            <a:prstGeom prst="rect">
              <a:avLst/>
            </a:prstGeom>
          </p:spPr>
        </p:pic>
      </p:grpSp>
    </p:spTree>
    <p:extLst>
      <p:ext uri="{BB962C8B-B14F-4D97-AF65-F5344CB8AC3E}">
        <p14:creationId xmlns:p14="http://schemas.microsoft.com/office/powerpoint/2010/main" val="1042808441"/>
      </p:ext>
    </p:extLst>
  </p:cSld>
  <p:clrMapOvr>
    <a:masterClrMapping/>
  </p:clrMapOvr>
</p:sld>
</file>

<file path=ppt/theme/theme1.xml><?xml version="1.0" encoding="utf-8"?>
<a:theme xmlns:a="http://schemas.openxmlformats.org/drawingml/2006/main" name="Japanese">
  <a:themeElements>
    <a:clrScheme name="Japane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apane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apane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apane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apane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apane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apane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apane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apane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apane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apane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apane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apane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apanese 13">
        <a:dk1>
          <a:srgbClr val="000000"/>
        </a:dk1>
        <a:lt1>
          <a:srgbClr val="FFFFFF"/>
        </a:lt1>
        <a:dk2>
          <a:srgbClr val="386CAF"/>
        </a:dk2>
        <a:lt2>
          <a:srgbClr val="808080"/>
        </a:lt2>
        <a:accent1>
          <a:srgbClr val="199541"/>
        </a:accent1>
        <a:accent2>
          <a:srgbClr val="386CAF"/>
        </a:accent2>
        <a:accent3>
          <a:srgbClr val="FFFFFF"/>
        </a:accent3>
        <a:accent4>
          <a:srgbClr val="000000"/>
        </a:accent4>
        <a:accent5>
          <a:srgbClr val="ABC8B0"/>
        </a:accent5>
        <a:accent6>
          <a:srgbClr val="3261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apanese 14">
        <a:dk1>
          <a:srgbClr val="000000"/>
        </a:dk1>
        <a:lt1>
          <a:srgbClr val="FFFFFF"/>
        </a:lt1>
        <a:dk2>
          <a:srgbClr val="000000"/>
        </a:dk2>
        <a:lt2>
          <a:srgbClr val="808080"/>
        </a:lt2>
        <a:accent1>
          <a:srgbClr val="199541"/>
        </a:accent1>
        <a:accent2>
          <a:srgbClr val="386CAF"/>
        </a:accent2>
        <a:accent3>
          <a:srgbClr val="FFFFFF"/>
        </a:accent3>
        <a:accent4>
          <a:srgbClr val="000000"/>
        </a:accent4>
        <a:accent5>
          <a:srgbClr val="ABC8B0"/>
        </a:accent5>
        <a:accent6>
          <a:srgbClr val="3261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5AC8B958A247C47A963CC4BB21930A1" ma:contentTypeVersion="12" ma:contentTypeDescription="新しいドキュメントを作成します。" ma:contentTypeScope="" ma:versionID="d2c6502c863eadc2ed032ffd7cbd1d3f">
  <xsd:schema xmlns:xsd="http://www.w3.org/2001/XMLSchema" xmlns:xs="http://www.w3.org/2001/XMLSchema" xmlns:p="http://schemas.microsoft.com/office/2006/metadata/properties" xmlns:ns3="816de1b9-c406-4437-a2bf-3fd86bb4c2a0" xmlns:ns4="470e3811-55e7-4776-860f-523476f2b4f9" targetNamespace="http://schemas.microsoft.com/office/2006/metadata/properties" ma:root="true" ma:fieldsID="d35a2099035c996ad7741965e3fbf149" ns3:_="" ns4:_="">
    <xsd:import namespace="816de1b9-c406-4437-a2bf-3fd86bb4c2a0"/>
    <xsd:import namespace="470e3811-55e7-4776-860f-523476f2b4f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6de1b9-c406-4437-a2bf-3fd86bb4c2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0e3811-55e7-4776-860f-523476f2b4f9"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SharingHintHash" ma:index="19"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53FA02-0161-4989-BCEB-552BD8E9A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6de1b9-c406-4437-a2bf-3fd86bb4c2a0"/>
    <ds:schemaRef ds:uri="470e3811-55e7-4776-860f-523476f2b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9E6028-79CB-401F-98CC-9AC0FE57B423}">
  <ds:schemaRefs>
    <ds:schemaRef ds:uri="http://schemas.microsoft.com/sharepoint/v3/contenttype/forms"/>
  </ds:schemaRefs>
</ds:datastoreItem>
</file>

<file path=customXml/itemProps3.xml><?xml version="1.0" encoding="utf-8"?>
<ds:datastoreItem xmlns:ds="http://schemas.openxmlformats.org/officeDocument/2006/customXml" ds:itemID="{465C9C91-25D5-4885-9C20-F58A01F793F2}">
  <ds:schemaRefs>
    <ds:schemaRef ds:uri="http://purl.org/dc/elements/1.1/"/>
    <ds:schemaRef ds:uri="http://schemas.microsoft.com/office/2006/metadata/properties"/>
    <ds:schemaRef ds:uri="http://schemas.microsoft.com/office/2006/documentManagement/types"/>
    <ds:schemaRef ds:uri="470e3811-55e7-4776-860f-523476f2b4f9"/>
    <ds:schemaRef ds:uri="http://purl.org/dc/terms/"/>
    <ds:schemaRef ds:uri="http://schemas.openxmlformats.org/package/2006/metadata/core-properties"/>
    <ds:schemaRef ds:uri="http://purl.org/dc/dcmitype/"/>
    <ds:schemaRef ds:uri="http://schemas.microsoft.com/office/infopath/2007/PartnerControls"/>
    <ds:schemaRef ds:uri="816de1b9-c406-4437-a2bf-3fd86bb4c2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Japanese</Template>
  <TotalTime>1805</TotalTime>
  <Words>1562</Words>
  <Application>Microsoft Office PowerPoint</Application>
  <PresentationFormat>画面に合わせる (4:3)</PresentationFormat>
  <Paragraphs>246</Paragraphs>
  <Slides>19</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19</vt:i4>
      </vt:variant>
    </vt:vector>
  </HeadingPairs>
  <TitlesOfParts>
    <vt:vector size="30" baseType="lpstr">
      <vt:lpstr>Arial 本文</vt:lpstr>
      <vt:lpstr>HGPｺﾞｼｯｸE</vt:lpstr>
      <vt:lpstr>ＭＳ Ｐゴシック</vt:lpstr>
      <vt:lpstr>ＭＳ ゴシック</vt:lpstr>
      <vt:lpstr>Wingdings,Sans-Serif</vt:lpstr>
      <vt:lpstr>メイリオ</vt:lpstr>
      <vt:lpstr>Arial</vt:lpstr>
      <vt:lpstr>Calibri</vt:lpstr>
      <vt:lpstr>Times New Roman</vt:lpstr>
      <vt:lpstr>Wingdings</vt:lpstr>
      <vt:lpstr>Japanese</vt:lpstr>
      <vt:lpstr>全学共通　 秋季ガイダンス</vt:lpstr>
      <vt:lpstr>本日の説明</vt:lpstr>
      <vt:lpstr>皆さんの声を聞かせてください</vt:lpstr>
      <vt:lpstr>学生生活に関するアンケート</vt:lpstr>
      <vt:lpstr>後期からの授業の履修について</vt:lpstr>
      <vt:lpstr>どの授業を対面で実施するのか？</vt:lpstr>
      <vt:lpstr>後期からの授業の履修について</vt:lpstr>
      <vt:lpstr>オンライン授業の受講にあたって</vt:lpstr>
      <vt:lpstr>オンライン授業の受講にあたって</vt:lpstr>
      <vt:lpstr>オンライン授業やPCに関するＱ＆Ａ</vt:lpstr>
      <vt:lpstr>オンライン授業やPCに関するＱ＆Ａ</vt:lpstr>
      <vt:lpstr>後期の履修手続きについて</vt:lpstr>
      <vt:lpstr>期末試験等における不正行為の取扱いについて</vt:lpstr>
      <vt:lpstr>気象警報の発表等に伴う全学一斉休講について</vt:lpstr>
      <vt:lpstr>TOEIC® L&amp;R IPテストの希望受験について</vt:lpstr>
      <vt:lpstr>e-START／START＋プログラム</vt:lpstr>
      <vt:lpstr>課外活動団体への加入について</vt:lpstr>
      <vt:lpstr>１日１回「もみじ」を見てください</vt:lpstr>
      <vt:lpstr>講義室の利用にあたって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io sano</dc:creator>
  <cp:lastModifiedBy>大堰　一頼</cp:lastModifiedBy>
  <cp:revision>92</cp:revision>
  <cp:lastPrinted>2020-09-18T07:57:31Z</cp:lastPrinted>
  <dcterms:created xsi:type="dcterms:W3CDTF">2014-05-23T11:34:38Z</dcterms:created>
  <dcterms:modified xsi:type="dcterms:W3CDTF">2020-09-28T07:29:55Z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0x01010075AC8B958A247C47A963CC4BB21930A1</vt:lpwstr>
  </property>
</Properties>
</file>