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4"/>
  </p:handoutMasterIdLst>
  <p:sldIdLst>
    <p:sldId id="259" r:id="rId2"/>
    <p:sldId id="260" r:id="rId3"/>
  </p:sldIdLst>
  <p:sldSz cx="7559675" cy="1069181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214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5C49B862-3ED3-42D8-B39D-7B78D35F677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53ACCB0D-44E7-4E25-8D6E-AEEB26203E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DB44CA-0C43-46C3-9684-53B48B1A0CC7}" type="datetimeFigureOut">
              <a:rPr kumimoji="1" lang="ja-JP" altLang="en-US" smtClean="0"/>
              <a:t>2020/12/17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15CF2EA-46F0-4305-831A-5D5E6735550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036A90F-802D-4E72-85AB-BD6252AD4D1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2EFD08-2C2A-4228-8E59-B5F59D010E5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0332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ポートフォリ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C577246B-B370-42FD-8096-22DEF283B31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0942" y="351022"/>
            <a:ext cx="1721980" cy="338554"/>
          </a:xfrm>
        </p:spPr>
        <p:txBody>
          <a:bodyPr>
            <a:noAutofit/>
          </a:bodyPr>
          <a:lstStyle>
            <a:lvl1pPr marL="0" indent="0" algn="r">
              <a:buNone/>
              <a:defRPr sz="1600"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 dirty="0"/>
              <a:t>名前を入力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4B4477B-D497-4A72-AC9A-FA2246707664}"/>
              </a:ext>
            </a:extLst>
          </p:cNvPr>
          <p:cNvSpPr txBox="1"/>
          <p:nvPr userDrawn="1"/>
        </p:nvSpPr>
        <p:spPr>
          <a:xfrm>
            <a:off x="6383581" y="373940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latin typeface="+mn-ea"/>
                <a:ea typeface="+mn-ea"/>
              </a:rPr>
              <a:t>さん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D471A5B-B4C2-40FA-A19A-63C62DB99501}"/>
              </a:ext>
            </a:extLst>
          </p:cNvPr>
          <p:cNvSpPr txBox="1"/>
          <p:nvPr userDrawn="1"/>
        </p:nvSpPr>
        <p:spPr>
          <a:xfrm>
            <a:off x="1945460" y="635221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latin typeface="+mn-ea"/>
                <a:ea typeface="+mn-ea"/>
              </a:rPr>
              <a:t>年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9366F99-DA28-48B4-A8FE-3FA9D67E0331}"/>
              </a:ext>
            </a:extLst>
          </p:cNvPr>
          <p:cNvSpPr txBox="1"/>
          <p:nvPr userDrawn="1"/>
        </p:nvSpPr>
        <p:spPr>
          <a:xfrm>
            <a:off x="2884975" y="635221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latin typeface="+mn-ea"/>
                <a:ea typeface="+mn-ea"/>
              </a:rPr>
              <a:t>月</a:t>
            </a:r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635FBB77-B0C2-4350-ABCB-F96A9158E827}"/>
              </a:ext>
            </a:extLst>
          </p:cNvPr>
          <p:cNvCxnSpPr>
            <a:cxnSpLocks/>
          </p:cNvCxnSpPr>
          <p:nvPr userDrawn="1"/>
        </p:nvCxnSpPr>
        <p:spPr>
          <a:xfrm>
            <a:off x="5137373" y="721217"/>
            <a:ext cx="1944710" cy="0"/>
          </a:xfrm>
          <a:prstGeom prst="line">
            <a:avLst/>
          </a:prstGeom>
          <a:ln w="31750"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プレースホルダー 16">
            <a:extLst>
              <a:ext uri="{FF2B5EF4-FFF2-40B4-BE49-F238E27FC236}">
                <a16:creationId xmlns:a16="http://schemas.microsoft.com/office/drawing/2014/main" id="{0AE8877D-308C-4901-9527-20B36B6012E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3651" y="602264"/>
            <a:ext cx="1268740" cy="584775"/>
          </a:xfrm>
        </p:spPr>
        <p:txBody>
          <a:bodyPr>
            <a:normAutofit/>
          </a:bodyPr>
          <a:lstStyle>
            <a:lvl1pPr marL="0" indent="0" algn="r">
              <a:buNone/>
              <a:defRPr sz="3200"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 dirty="0"/>
              <a:t>年</a:t>
            </a:r>
          </a:p>
        </p:txBody>
      </p:sp>
      <p:sp>
        <p:nvSpPr>
          <p:cNvPr id="18" name="テキスト プレースホルダー 16">
            <a:extLst>
              <a:ext uri="{FF2B5EF4-FFF2-40B4-BE49-F238E27FC236}">
                <a16:creationId xmlns:a16="http://schemas.microsoft.com/office/drawing/2014/main" id="{57086376-C0F0-4B52-B9B4-367547F6E5B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04239" y="602264"/>
            <a:ext cx="914400" cy="584775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 dirty="0"/>
              <a:t>月</a:t>
            </a:r>
          </a:p>
        </p:txBody>
      </p:sp>
      <p:sp>
        <p:nvSpPr>
          <p:cNvPr id="20" name="図プレースホルダー 19">
            <a:extLst>
              <a:ext uri="{FF2B5EF4-FFF2-40B4-BE49-F238E27FC236}">
                <a16:creationId xmlns:a16="http://schemas.microsoft.com/office/drawing/2014/main" id="{59C983C7-C957-4229-BD51-25E38466A12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03563" y="1790163"/>
            <a:ext cx="3078520" cy="218940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kumimoji="1" lang="ja-JP" altLang="en-US" dirty="0"/>
              <a:t>アイコンをクリックして画像を挿入</a:t>
            </a:r>
          </a:p>
        </p:txBody>
      </p:sp>
      <p:sp>
        <p:nvSpPr>
          <p:cNvPr id="24" name="テキスト プレースホルダー 23">
            <a:extLst>
              <a:ext uri="{FF2B5EF4-FFF2-40B4-BE49-F238E27FC236}">
                <a16:creationId xmlns:a16="http://schemas.microsoft.com/office/drawing/2014/main" id="{7C071A94-66D3-4D37-A443-2EB6B838E85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8800" y="1700213"/>
            <a:ext cx="3079750" cy="2176462"/>
          </a:xfrm>
        </p:spPr>
        <p:txBody>
          <a:bodyPr>
            <a:normAutofit/>
          </a:bodyPr>
          <a:lstStyle>
            <a:lvl1pPr marL="0" indent="0" algn="just">
              <a:lnSpc>
                <a:spcPct val="250000"/>
              </a:lnSpc>
              <a:buNone/>
              <a:defRPr sz="1400"/>
            </a:lvl1pPr>
            <a:lvl2pPr marL="377967" indent="0">
              <a:buNone/>
              <a:defRPr/>
            </a:lvl2pPr>
            <a:lvl3pPr marL="755934" indent="0">
              <a:buNone/>
              <a:defRPr/>
            </a:lvl3pPr>
            <a:lvl4pPr marL="1133901" indent="0">
              <a:buNone/>
              <a:defRPr/>
            </a:lvl4pPr>
            <a:lvl5pPr marL="1511869" indent="0">
              <a:buNone/>
              <a:defRPr/>
            </a:lvl5pPr>
          </a:lstStyle>
          <a:p>
            <a:pPr lvl="0"/>
            <a:r>
              <a:rPr kumimoji="1" lang="ja-JP" altLang="en-US" dirty="0"/>
              <a:t>テキストを入力</a:t>
            </a:r>
          </a:p>
        </p:txBody>
      </p: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8311C819-BA36-4973-8439-C12602CDC211}"/>
              </a:ext>
            </a:extLst>
          </p:cNvPr>
          <p:cNvCxnSpPr>
            <a:cxnSpLocks/>
          </p:cNvCxnSpPr>
          <p:nvPr userDrawn="1"/>
        </p:nvCxnSpPr>
        <p:spPr>
          <a:xfrm>
            <a:off x="633837" y="2305319"/>
            <a:ext cx="3004058" cy="0"/>
          </a:xfrm>
          <a:prstGeom prst="line">
            <a:avLst/>
          </a:prstGeom>
          <a:ln w="31750"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88F36460-446C-49C9-A090-584E3EC0D16D}"/>
              </a:ext>
            </a:extLst>
          </p:cNvPr>
          <p:cNvCxnSpPr>
            <a:cxnSpLocks/>
          </p:cNvCxnSpPr>
          <p:nvPr userDrawn="1"/>
        </p:nvCxnSpPr>
        <p:spPr>
          <a:xfrm>
            <a:off x="633837" y="3863664"/>
            <a:ext cx="3004058" cy="0"/>
          </a:xfrm>
          <a:prstGeom prst="line">
            <a:avLst/>
          </a:prstGeom>
          <a:ln w="31750"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272301B7-D0FD-47AA-82A8-5FEE124276C3}"/>
              </a:ext>
            </a:extLst>
          </p:cNvPr>
          <p:cNvCxnSpPr>
            <a:cxnSpLocks/>
          </p:cNvCxnSpPr>
          <p:nvPr userDrawn="1"/>
        </p:nvCxnSpPr>
        <p:spPr>
          <a:xfrm>
            <a:off x="633837" y="3344215"/>
            <a:ext cx="3004058" cy="0"/>
          </a:xfrm>
          <a:prstGeom prst="line">
            <a:avLst/>
          </a:prstGeom>
          <a:ln w="31750"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E003BE8E-B0D4-42A5-86C8-7DC0495FE6CD}"/>
              </a:ext>
            </a:extLst>
          </p:cNvPr>
          <p:cNvCxnSpPr>
            <a:cxnSpLocks/>
          </p:cNvCxnSpPr>
          <p:nvPr userDrawn="1"/>
        </p:nvCxnSpPr>
        <p:spPr>
          <a:xfrm>
            <a:off x="633837" y="2824767"/>
            <a:ext cx="3004058" cy="0"/>
          </a:xfrm>
          <a:prstGeom prst="line">
            <a:avLst/>
          </a:prstGeom>
          <a:ln w="31750"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四角形: 角を丸くする 36">
            <a:extLst>
              <a:ext uri="{FF2B5EF4-FFF2-40B4-BE49-F238E27FC236}">
                <a16:creationId xmlns:a16="http://schemas.microsoft.com/office/drawing/2014/main" id="{F69F402A-F295-46AD-924C-A31858511A95}"/>
              </a:ext>
            </a:extLst>
          </p:cNvPr>
          <p:cNvSpPr/>
          <p:nvPr userDrawn="1"/>
        </p:nvSpPr>
        <p:spPr>
          <a:xfrm>
            <a:off x="529763" y="351022"/>
            <a:ext cx="3079750" cy="939705"/>
          </a:xfrm>
          <a:prstGeom prst="roundRect">
            <a:avLst/>
          </a:prstGeom>
          <a:noFill/>
          <a:ln w="317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図プレースホルダー 19">
            <a:extLst>
              <a:ext uri="{FF2B5EF4-FFF2-40B4-BE49-F238E27FC236}">
                <a16:creationId xmlns:a16="http://schemas.microsoft.com/office/drawing/2014/main" id="{E2BE5147-F95A-4088-885A-61D72F8C5EB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003563" y="7896896"/>
            <a:ext cx="3078520" cy="218940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kumimoji="1" lang="ja-JP" altLang="en-US" dirty="0"/>
              <a:t>アイコンをクリックして画像を挿入</a:t>
            </a:r>
          </a:p>
        </p:txBody>
      </p:sp>
      <p:sp>
        <p:nvSpPr>
          <p:cNvPr id="39" name="テキスト プレースホルダー 23">
            <a:extLst>
              <a:ext uri="{FF2B5EF4-FFF2-40B4-BE49-F238E27FC236}">
                <a16:creationId xmlns:a16="http://schemas.microsoft.com/office/drawing/2014/main" id="{823B5D3C-EA58-4933-826A-BC7A4474593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8800" y="7806946"/>
            <a:ext cx="3079750" cy="2176462"/>
          </a:xfrm>
        </p:spPr>
        <p:txBody>
          <a:bodyPr>
            <a:normAutofit/>
          </a:bodyPr>
          <a:lstStyle>
            <a:lvl1pPr marL="0" indent="0" algn="just">
              <a:lnSpc>
                <a:spcPct val="250000"/>
              </a:lnSpc>
              <a:buNone/>
              <a:defRPr sz="1400"/>
            </a:lvl1pPr>
            <a:lvl2pPr marL="377967" indent="0">
              <a:buNone/>
              <a:defRPr/>
            </a:lvl2pPr>
            <a:lvl3pPr marL="755934" indent="0">
              <a:buNone/>
              <a:defRPr/>
            </a:lvl3pPr>
            <a:lvl4pPr marL="1133901" indent="0">
              <a:buNone/>
              <a:defRPr/>
            </a:lvl4pPr>
            <a:lvl5pPr marL="1511869" indent="0">
              <a:buNone/>
              <a:defRPr/>
            </a:lvl5pPr>
          </a:lstStyle>
          <a:p>
            <a:pPr lvl="0"/>
            <a:r>
              <a:rPr kumimoji="1" lang="ja-JP" altLang="en-US" dirty="0"/>
              <a:t>テキストを入力</a:t>
            </a:r>
          </a:p>
        </p:txBody>
      </p:sp>
      <p:cxnSp>
        <p:nvCxnSpPr>
          <p:cNvPr id="40" name="直線コネクタ 39">
            <a:extLst>
              <a:ext uri="{FF2B5EF4-FFF2-40B4-BE49-F238E27FC236}">
                <a16:creationId xmlns:a16="http://schemas.microsoft.com/office/drawing/2014/main" id="{CFAB5CC7-8D33-4E29-9036-504E3E0861A2}"/>
              </a:ext>
            </a:extLst>
          </p:cNvPr>
          <p:cNvCxnSpPr>
            <a:cxnSpLocks/>
          </p:cNvCxnSpPr>
          <p:nvPr userDrawn="1"/>
        </p:nvCxnSpPr>
        <p:spPr>
          <a:xfrm>
            <a:off x="633837" y="8412052"/>
            <a:ext cx="3004058" cy="0"/>
          </a:xfrm>
          <a:prstGeom prst="line">
            <a:avLst/>
          </a:prstGeom>
          <a:ln w="31750"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>
            <a:extLst>
              <a:ext uri="{FF2B5EF4-FFF2-40B4-BE49-F238E27FC236}">
                <a16:creationId xmlns:a16="http://schemas.microsoft.com/office/drawing/2014/main" id="{CF7BC8D6-7CD8-4ED5-BBAF-2721F7B65251}"/>
              </a:ext>
            </a:extLst>
          </p:cNvPr>
          <p:cNvCxnSpPr>
            <a:cxnSpLocks/>
          </p:cNvCxnSpPr>
          <p:nvPr userDrawn="1"/>
        </p:nvCxnSpPr>
        <p:spPr>
          <a:xfrm>
            <a:off x="633837" y="9970397"/>
            <a:ext cx="3004058" cy="0"/>
          </a:xfrm>
          <a:prstGeom prst="line">
            <a:avLst/>
          </a:prstGeom>
          <a:ln w="31750"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>
            <a:extLst>
              <a:ext uri="{FF2B5EF4-FFF2-40B4-BE49-F238E27FC236}">
                <a16:creationId xmlns:a16="http://schemas.microsoft.com/office/drawing/2014/main" id="{C069EFC1-A060-4580-B8B3-C23055EF22B6}"/>
              </a:ext>
            </a:extLst>
          </p:cNvPr>
          <p:cNvCxnSpPr>
            <a:cxnSpLocks/>
          </p:cNvCxnSpPr>
          <p:nvPr userDrawn="1"/>
        </p:nvCxnSpPr>
        <p:spPr>
          <a:xfrm>
            <a:off x="633837" y="9450948"/>
            <a:ext cx="3004058" cy="0"/>
          </a:xfrm>
          <a:prstGeom prst="line">
            <a:avLst/>
          </a:prstGeom>
          <a:ln w="31750"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>
            <a:extLst>
              <a:ext uri="{FF2B5EF4-FFF2-40B4-BE49-F238E27FC236}">
                <a16:creationId xmlns:a16="http://schemas.microsoft.com/office/drawing/2014/main" id="{723742A8-F5B7-4370-A03E-5C390084F1AF}"/>
              </a:ext>
            </a:extLst>
          </p:cNvPr>
          <p:cNvCxnSpPr>
            <a:cxnSpLocks/>
          </p:cNvCxnSpPr>
          <p:nvPr userDrawn="1"/>
        </p:nvCxnSpPr>
        <p:spPr>
          <a:xfrm>
            <a:off x="633837" y="8931500"/>
            <a:ext cx="3004058" cy="0"/>
          </a:xfrm>
          <a:prstGeom prst="line">
            <a:avLst/>
          </a:prstGeom>
          <a:ln w="31750"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図プレースホルダー 19">
            <a:extLst>
              <a:ext uri="{FF2B5EF4-FFF2-40B4-BE49-F238E27FC236}">
                <a16:creationId xmlns:a16="http://schemas.microsoft.com/office/drawing/2014/main" id="{25E3E7DB-873D-4692-8846-9C423EDD524F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80323" y="4791009"/>
            <a:ext cx="3078520" cy="218940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kumimoji="1" lang="ja-JP" altLang="en-US" dirty="0"/>
              <a:t>アイコンをクリックして画像を挿入</a:t>
            </a:r>
          </a:p>
        </p:txBody>
      </p:sp>
      <p:sp>
        <p:nvSpPr>
          <p:cNvPr id="45" name="テキスト プレースホルダー 23">
            <a:extLst>
              <a:ext uri="{FF2B5EF4-FFF2-40B4-BE49-F238E27FC236}">
                <a16:creationId xmlns:a16="http://schemas.microsoft.com/office/drawing/2014/main" id="{33C043A7-4B76-4985-B596-31189CCBD0E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064394" y="4701059"/>
            <a:ext cx="3079750" cy="2176462"/>
          </a:xfrm>
        </p:spPr>
        <p:txBody>
          <a:bodyPr>
            <a:normAutofit/>
          </a:bodyPr>
          <a:lstStyle>
            <a:lvl1pPr marL="0" indent="0" algn="just">
              <a:lnSpc>
                <a:spcPct val="250000"/>
              </a:lnSpc>
              <a:buNone/>
              <a:defRPr sz="1400"/>
            </a:lvl1pPr>
            <a:lvl2pPr marL="377967" indent="0">
              <a:buNone/>
              <a:defRPr/>
            </a:lvl2pPr>
            <a:lvl3pPr marL="755934" indent="0">
              <a:buNone/>
              <a:defRPr/>
            </a:lvl3pPr>
            <a:lvl4pPr marL="1133901" indent="0">
              <a:buNone/>
              <a:defRPr/>
            </a:lvl4pPr>
            <a:lvl5pPr marL="1511869" indent="0">
              <a:buNone/>
              <a:defRPr/>
            </a:lvl5pPr>
          </a:lstStyle>
          <a:p>
            <a:pPr lvl="0"/>
            <a:r>
              <a:rPr kumimoji="1" lang="ja-JP" altLang="en-US" dirty="0"/>
              <a:t>テキストを入力</a:t>
            </a:r>
          </a:p>
        </p:txBody>
      </p:sp>
      <p:cxnSp>
        <p:nvCxnSpPr>
          <p:cNvPr id="46" name="直線コネクタ 45">
            <a:extLst>
              <a:ext uri="{FF2B5EF4-FFF2-40B4-BE49-F238E27FC236}">
                <a16:creationId xmlns:a16="http://schemas.microsoft.com/office/drawing/2014/main" id="{448CC32C-9DBB-46BB-A6DE-94A2700FB7B0}"/>
              </a:ext>
            </a:extLst>
          </p:cNvPr>
          <p:cNvCxnSpPr>
            <a:cxnSpLocks/>
          </p:cNvCxnSpPr>
          <p:nvPr userDrawn="1"/>
        </p:nvCxnSpPr>
        <p:spPr>
          <a:xfrm>
            <a:off x="4139431" y="5306165"/>
            <a:ext cx="3004058" cy="0"/>
          </a:xfrm>
          <a:prstGeom prst="line">
            <a:avLst/>
          </a:prstGeom>
          <a:ln w="31750"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5028FFE0-8A1C-43B6-8BF0-AE5554108B27}"/>
              </a:ext>
            </a:extLst>
          </p:cNvPr>
          <p:cNvCxnSpPr>
            <a:cxnSpLocks/>
          </p:cNvCxnSpPr>
          <p:nvPr userDrawn="1"/>
        </p:nvCxnSpPr>
        <p:spPr>
          <a:xfrm>
            <a:off x="4139431" y="6864510"/>
            <a:ext cx="3004058" cy="0"/>
          </a:xfrm>
          <a:prstGeom prst="line">
            <a:avLst/>
          </a:prstGeom>
          <a:ln w="31750"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>
            <a:extLst>
              <a:ext uri="{FF2B5EF4-FFF2-40B4-BE49-F238E27FC236}">
                <a16:creationId xmlns:a16="http://schemas.microsoft.com/office/drawing/2014/main" id="{D4D5116F-6067-4EA2-90CC-634FF3FB4236}"/>
              </a:ext>
            </a:extLst>
          </p:cNvPr>
          <p:cNvCxnSpPr>
            <a:cxnSpLocks/>
          </p:cNvCxnSpPr>
          <p:nvPr userDrawn="1"/>
        </p:nvCxnSpPr>
        <p:spPr>
          <a:xfrm>
            <a:off x="4139431" y="6345061"/>
            <a:ext cx="3004058" cy="0"/>
          </a:xfrm>
          <a:prstGeom prst="line">
            <a:avLst/>
          </a:prstGeom>
          <a:ln w="31750"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コネクタ 48">
            <a:extLst>
              <a:ext uri="{FF2B5EF4-FFF2-40B4-BE49-F238E27FC236}">
                <a16:creationId xmlns:a16="http://schemas.microsoft.com/office/drawing/2014/main" id="{F398113B-4CE9-4684-AA98-5C534C684E5C}"/>
              </a:ext>
            </a:extLst>
          </p:cNvPr>
          <p:cNvCxnSpPr>
            <a:cxnSpLocks/>
          </p:cNvCxnSpPr>
          <p:nvPr userDrawn="1"/>
        </p:nvCxnSpPr>
        <p:spPr>
          <a:xfrm>
            <a:off x="4139431" y="5825613"/>
            <a:ext cx="3004058" cy="0"/>
          </a:xfrm>
          <a:prstGeom prst="line">
            <a:avLst/>
          </a:prstGeom>
          <a:ln w="31750"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FBF2BD08-A972-4543-827A-C0E88E479FBC}"/>
              </a:ext>
            </a:extLst>
          </p:cNvPr>
          <p:cNvSpPr/>
          <p:nvPr userDrawn="1"/>
        </p:nvSpPr>
        <p:spPr>
          <a:xfrm>
            <a:off x="147994" y="132595"/>
            <a:ext cx="7263685" cy="10426622"/>
          </a:xfrm>
          <a:prstGeom prst="roundRect">
            <a:avLst>
              <a:gd name="adj" fmla="val 1951"/>
            </a:avLst>
          </a:prstGeom>
          <a:noFill/>
          <a:ln w="317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8547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45004-001A-4C95-B335-B9E2689A6D4C}" type="datetimeFigureOut">
              <a:rPr kumimoji="1" lang="ja-JP" altLang="en-US" smtClean="0"/>
              <a:t>2020/12/17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AF7FD6-9344-4C12-BCEC-9FEB94F458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5312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B378AB2C-F6CF-4345-A3E1-05BB3F0B7A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13480" y="396460"/>
            <a:ext cx="2981577" cy="900900"/>
          </a:xfr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pPr algn="l">
              <a:lnSpc>
                <a:spcPct val="200000"/>
              </a:lnSpc>
            </a:pPr>
            <a:r>
              <a:rPr kumimoji="1" lang="ja-JP" altLang="en-US" sz="2400" dirty="0" smtClean="0"/>
              <a:t>　氷がはったよ！！</a:t>
            </a:r>
            <a:endParaRPr kumimoji="1" lang="en-US" altLang="ja-JP" sz="2400" dirty="0" smtClean="0"/>
          </a:p>
          <a:p>
            <a:pPr algn="l"/>
            <a:r>
              <a:rPr kumimoji="1" lang="ja-JP" altLang="en-US" sz="2400" dirty="0" smtClean="0"/>
              <a:t>　</a:t>
            </a:r>
            <a:endParaRPr kumimoji="1" lang="en-US" altLang="ja-JP" sz="2400" dirty="0" smtClean="0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B1742DF-8D13-415F-A7FB-DC98135457D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27184" y="658271"/>
            <a:ext cx="2429879" cy="584775"/>
          </a:xfrm>
          <a:solidFill>
            <a:schemeClr val="bg1"/>
          </a:solidFill>
        </p:spPr>
        <p:txBody>
          <a:bodyPr/>
          <a:lstStyle/>
          <a:p>
            <a:r>
              <a:rPr kumimoji="1" lang="ja-JP" altLang="en-US" dirty="0" smtClean="0"/>
              <a:t>月</a:t>
            </a:r>
            <a:endParaRPr kumimoji="1" lang="ja-JP" alt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768AF77A-C0E9-4EE7-9363-401EFD4AE5B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58800" y="1788018"/>
            <a:ext cx="3079750" cy="2176462"/>
          </a:xfrm>
        </p:spPr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8" name="テキスト プレースホルダー 7">
            <a:extLst>
              <a:ext uri="{FF2B5EF4-FFF2-40B4-BE49-F238E27FC236}">
                <a16:creationId xmlns:a16="http://schemas.microsoft.com/office/drawing/2014/main" id="{233F03AE-4459-4554-B6E4-0B01BA2F93E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pic>
        <p:nvPicPr>
          <p:cNvPr id="11" name="図プレースホルダー 10"/>
          <p:cNvPicPr>
            <a:picLocks noGrp="1" noChangeAspect="1"/>
          </p:cNvPicPr>
          <p:nvPr>
            <p:ph type="pic" sz="quarter" idx="19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9" b="2509"/>
          <a:stretch>
            <a:fillRect/>
          </a:stretch>
        </p:blipFill>
        <p:spPr>
          <a:xfrm>
            <a:off x="3841045" y="1337372"/>
            <a:ext cx="3078520" cy="2189408"/>
          </a:xfrm>
        </p:spPr>
      </p:pic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0F8B912-29AA-43E9-BB05-D7B62FC135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0304" y="559558"/>
            <a:ext cx="2876741" cy="566463"/>
          </a:xfrm>
          <a:solidFill>
            <a:schemeClr val="bg1"/>
          </a:solidFill>
        </p:spPr>
        <p:txBody>
          <a:bodyPr>
            <a:normAutofit fontScale="85000" lnSpcReduction="10000"/>
          </a:bodyPr>
          <a:lstStyle/>
          <a:p>
            <a:pPr algn="l"/>
            <a:r>
              <a:rPr kumimoji="1" lang="en-US" altLang="ja-JP" dirty="0" smtClean="0"/>
              <a:t>12</a:t>
            </a:r>
            <a:r>
              <a:rPr kumimoji="1" lang="ja-JP" altLang="en-US" dirty="0" smtClean="0"/>
              <a:t>月</a:t>
            </a:r>
            <a:r>
              <a:rPr kumimoji="1" lang="en-US" altLang="ja-JP" dirty="0" smtClean="0"/>
              <a:t>17</a:t>
            </a:r>
            <a:r>
              <a:rPr kumimoji="1" lang="ja-JP" altLang="en-US" dirty="0" smtClean="0"/>
              <a:t>日（木）</a:t>
            </a:r>
            <a:endParaRPr kumimoji="1" lang="ja-JP" altLang="en-US" dirty="0"/>
          </a:p>
        </p:txBody>
      </p:sp>
      <p:pic>
        <p:nvPicPr>
          <p:cNvPr id="5" name="図プレースホルダー 4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91" t="3084" r="15797" b="1934"/>
          <a:stretch/>
        </p:blipFill>
        <p:spPr>
          <a:xfrm>
            <a:off x="363032" y="1394210"/>
            <a:ext cx="3463857" cy="2312724"/>
          </a:xfr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35825" y="6159296"/>
            <a:ext cx="4400960" cy="3295300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30957" y="3413014"/>
            <a:ext cx="3680697" cy="2755990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7" r="22077" b="10198"/>
          <a:stretch/>
        </p:blipFill>
        <p:spPr>
          <a:xfrm>
            <a:off x="5094935" y="5676029"/>
            <a:ext cx="2224123" cy="2320808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60" t="16023" r="23293"/>
          <a:stretch/>
        </p:blipFill>
        <p:spPr>
          <a:xfrm flipH="1">
            <a:off x="2894628" y="5677519"/>
            <a:ext cx="2127945" cy="2335304"/>
          </a:xfrm>
          <a:prstGeom prst="rect">
            <a:avLst/>
          </a:prstGeom>
        </p:spPr>
      </p:pic>
      <p:pic>
        <p:nvPicPr>
          <p:cNvPr id="12" name="図プレースホルダー 11"/>
          <p:cNvPicPr>
            <a:picLocks noGrp="1" noChangeAspect="1"/>
          </p:cNvPicPr>
          <p:nvPr>
            <p:ph type="pic" sz="quarter" idx="17"/>
          </p:nvPr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5" b="2475"/>
          <a:stretch>
            <a:fillRect/>
          </a:stretch>
        </p:blipFill>
        <p:spPr>
          <a:xfrm>
            <a:off x="1027184" y="3659520"/>
            <a:ext cx="2799707" cy="1982498"/>
          </a:xfrm>
        </p:spPr>
      </p:pic>
      <p:pic>
        <p:nvPicPr>
          <p:cNvPr id="13" name="図 12"/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3" t="-4023" r="14166" b="4023"/>
          <a:stretch/>
        </p:blipFill>
        <p:spPr>
          <a:xfrm>
            <a:off x="3382704" y="3305995"/>
            <a:ext cx="3345807" cy="2305579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8" r="28316"/>
          <a:stretch/>
        </p:blipFill>
        <p:spPr>
          <a:xfrm>
            <a:off x="601282" y="5629052"/>
            <a:ext cx="2230662" cy="2414762"/>
          </a:xfrm>
          <a:prstGeom prst="rect">
            <a:avLst/>
          </a:prstGeom>
        </p:spPr>
      </p:pic>
      <p:sp>
        <p:nvSpPr>
          <p:cNvPr id="20" name="テキスト ボックス 19"/>
          <p:cNvSpPr txBox="1"/>
          <p:nvPr/>
        </p:nvSpPr>
        <p:spPr>
          <a:xfrm>
            <a:off x="363033" y="8083826"/>
            <a:ext cx="6956025" cy="2246769"/>
          </a:xfrm>
          <a:prstGeom prst="rect">
            <a:avLst/>
          </a:prstGeom>
          <a:solidFill>
            <a:schemeClr val="bg1"/>
          </a:solidFill>
          <a:ln w="22225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/>
              <a:t>　</a:t>
            </a:r>
            <a:r>
              <a:rPr kumimoji="1" lang="en-US" altLang="ja-JP" sz="1400" dirty="0" smtClean="0"/>
              <a:t>『</a:t>
            </a:r>
            <a:r>
              <a:rPr kumimoji="1" lang="ja-JP" altLang="en-US" sz="1400" dirty="0" smtClean="0"/>
              <a:t>こおりがあるよー！！」と、うれしそうな声が聞こえてきました。睡蓮鉢の周りに大勢が集まって、</a:t>
            </a:r>
            <a:r>
              <a:rPr kumimoji="1" lang="en-US" altLang="ja-JP" sz="1400" dirty="0" smtClean="0"/>
              <a:t>『</a:t>
            </a:r>
            <a:r>
              <a:rPr kumimoji="1" lang="ja-JP" altLang="en-US" sz="1400" dirty="0" smtClean="0"/>
              <a:t>冷たい！！」と言いながら、氷をさわっていましたよ。砂遊びのスコップを持ってきて、氷をたらいにとっている姿もありました。３㎝くらいある</a:t>
            </a:r>
            <a:endParaRPr kumimoji="1" lang="en-US" altLang="ja-JP" sz="1400" dirty="0" smtClean="0"/>
          </a:p>
          <a:p>
            <a:r>
              <a:rPr kumimoji="1" lang="ja-JP" altLang="en-US" sz="1400" dirty="0" smtClean="0"/>
              <a:t>分厚い氷に，びっくり！！恐る恐るさわっていましたよ。</a:t>
            </a:r>
            <a:endParaRPr kumimoji="1" lang="en-US" altLang="ja-JP" sz="1400" dirty="0" smtClean="0"/>
          </a:p>
          <a:p>
            <a:endParaRPr kumimoji="1" lang="en-US" altLang="ja-JP" sz="1400" dirty="0"/>
          </a:p>
          <a:p>
            <a:r>
              <a:rPr kumimoji="1" lang="ja-JP" altLang="en-US" sz="1400" dirty="0" smtClean="0"/>
              <a:t>　</a:t>
            </a:r>
            <a:r>
              <a:rPr kumimoji="1" lang="en-US" altLang="ja-JP" sz="1400" dirty="0" smtClean="0"/>
              <a:t>『</a:t>
            </a:r>
            <a:r>
              <a:rPr kumimoji="1" lang="ja-JP" altLang="en-US" sz="1400" dirty="0" smtClean="0"/>
              <a:t>お家に持って帰る！</a:t>
            </a:r>
            <a:r>
              <a:rPr kumimoji="1" lang="en-US" altLang="ja-JP" sz="1400" dirty="0" smtClean="0"/>
              <a:t>』『</a:t>
            </a:r>
            <a:r>
              <a:rPr kumimoji="1" lang="ja-JP" altLang="en-US" sz="1400" dirty="0" smtClean="0"/>
              <a:t>ママに見せる</a:t>
            </a:r>
            <a:r>
              <a:rPr kumimoji="1" lang="ja-JP" altLang="en-US" sz="1400" dirty="0" err="1" smtClean="0"/>
              <a:t>んよ</a:t>
            </a:r>
            <a:r>
              <a:rPr kumimoji="1" lang="en-US" altLang="ja-JP" sz="1400" dirty="0" smtClean="0"/>
              <a:t>』</a:t>
            </a:r>
            <a:r>
              <a:rPr kumimoji="1" lang="ja-JP" altLang="en-US" sz="1400" dirty="0" smtClean="0"/>
              <a:t>と、ビニール袋に入れてお部屋に持って行っているお友だちもいましたよ。帰る頃にはどうなっているでしょう・・・</a:t>
            </a:r>
            <a:endParaRPr kumimoji="1" lang="en-US" altLang="ja-JP" sz="1400" dirty="0" smtClean="0"/>
          </a:p>
          <a:p>
            <a:r>
              <a:rPr kumimoji="1" lang="ja-JP" altLang="en-US" sz="1400" dirty="0" smtClean="0"/>
              <a:t>　また新たな発見や気づきが生まれそうですね。</a:t>
            </a:r>
            <a:endParaRPr kumimoji="1" lang="en-US" altLang="ja-JP" sz="1400" dirty="0"/>
          </a:p>
          <a:p>
            <a:r>
              <a:rPr kumimoji="1" lang="ja-JP" altLang="en-US" sz="1400" dirty="0" smtClean="0"/>
              <a:t>　寒くても，冷たくても，子どもたちは目を輝かせて、いきいきと，楽しそうに遊んでいます。</a:t>
            </a:r>
            <a:endParaRPr kumimoji="1" lang="en-US" altLang="ja-JP" sz="1400" dirty="0" smtClean="0"/>
          </a:p>
        </p:txBody>
      </p:sp>
      <p:sp>
        <p:nvSpPr>
          <p:cNvPr id="21" name="楕円 20"/>
          <p:cNvSpPr/>
          <p:nvPr/>
        </p:nvSpPr>
        <p:spPr>
          <a:xfrm>
            <a:off x="1637760" y="3754618"/>
            <a:ext cx="914400" cy="766911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楕円 21"/>
          <p:cNvSpPr/>
          <p:nvPr/>
        </p:nvSpPr>
        <p:spPr>
          <a:xfrm>
            <a:off x="3355791" y="7112008"/>
            <a:ext cx="597011" cy="450646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楕円 22"/>
          <p:cNvSpPr/>
          <p:nvPr/>
        </p:nvSpPr>
        <p:spPr>
          <a:xfrm>
            <a:off x="6270268" y="7453026"/>
            <a:ext cx="597011" cy="450646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楕円 23"/>
          <p:cNvSpPr/>
          <p:nvPr/>
        </p:nvSpPr>
        <p:spPr>
          <a:xfrm>
            <a:off x="5897217" y="5732562"/>
            <a:ext cx="831294" cy="532940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楕円 24"/>
          <p:cNvSpPr/>
          <p:nvPr/>
        </p:nvSpPr>
        <p:spPr>
          <a:xfrm>
            <a:off x="3542539" y="4369732"/>
            <a:ext cx="597011" cy="450646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1016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sz="quarter" idx="10"/>
          </p:nvPr>
        </p:nvSpPr>
        <p:spPr>
          <a:xfrm>
            <a:off x="3893949" y="351021"/>
            <a:ext cx="3336421" cy="836017"/>
          </a:xfrm>
          <a:solidFill>
            <a:schemeClr val="bg1"/>
          </a:solidFill>
          <a:ln w="25400"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kumimoji="1" lang="ja-JP" altLang="en-US" sz="2400" dirty="0" smtClean="0"/>
              <a:t>幼稚園にも冬がやってきました</a:t>
            </a:r>
            <a:endParaRPr kumimoji="1" lang="ja-JP" altLang="en-US" sz="2400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quarter" idx="12"/>
          </p:nvPr>
        </p:nvSpPr>
        <p:spPr>
          <a:xfrm>
            <a:off x="728870" y="602264"/>
            <a:ext cx="2663687" cy="584775"/>
          </a:xfrm>
          <a:solidFill>
            <a:schemeClr val="bg1"/>
          </a:solidFill>
        </p:spPr>
        <p:txBody>
          <a:bodyPr>
            <a:normAutofit fontScale="85000" lnSpcReduction="10000"/>
          </a:bodyPr>
          <a:lstStyle/>
          <a:p>
            <a:r>
              <a:rPr kumimoji="1" lang="en-US" altLang="ja-JP" dirty="0" smtClean="0"/>
              <a:t>12</a:t>
            </a:r>
            <a:r>
              <a:rPr kumimoji="1" lang="ja-JP" altLang="en-US" dirty="0" smtClean="0"/>
              <a:t>月</a:t>
            </a:r>
            <a:r>
              <a:rPr kumimoji="1" lang="en-US" altLang="ja-JP" dirty="0" smtClean="0"/>
              <a:t>17</a:t>
            </a:r>
            <a:r>
              <a:rPr kumimoji="1" lang="ja-JP" altLang="en-US" dirty="0" smtClean="0"/>
              <a:t>日（木）</a:t>
            </a:r>
            <a:endParaRPr kumimoji="1" lang="ja-JP" altLang="en-US" dirty="0"/>
          </a:p>
        </p:txBody>
      </p:sp>
      <p:pic>
        <p:nvPicPr>
          <p:cNvPr id="11" name="図プレースホルダー 10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9" b="2509"/>
          <a:stretch>
            <a:fillRect/>
          </a:stretch>
        </p:blipFill>
        <p:spPr>
          <a:xfrm>
            <a:off x="1540667" y="4053739"/>
            <a:ext cx="2637807" cy="1721638"/>
          </a:xfrm>
        </p:spPr>
      </p:pic>
      <p:sp>
        <p:nvSpPr>
          <p:cNvPr id="6" name="テキスト プレースホルダー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12" name="図プレースホルダー 11"/>
          <p:cNvPicPr>
            <a:picLocks noGrp="1" noChangeAspect="1"/>
          </p:cNvPicPr>
          <p:nvPr>
            <p:ph type="pic" sz="quarter" idx="17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5" b="2475"/>
          <a:stretch>
            <a:fillRect/>
          </a:stretch>
        </p:blipFill>
        <p:spPr>
          <a:xfrm>
            <a:off x="291548" y="5789289"/>
            <a:ext cx="3550471" cy="2387301"/>
          </a:xfrm>
        </p:spPr>
      </p:pic>
      <p:sp>
        <p:nvSpPr>
          <p:cNvPr id="8" name="テキスト プレースホルダー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13" name="図プレースホルダー 12"/>
          <p:cNvPicPr>
            <a:picLocks noGrp="1" noChangeAspect="1"/>
          </p:cNvPicPr>
          <p:nvPr>
            <p:ph type="pic" sz="quarter" idx="19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9" b="2509"/>
          <a:stretch>
            <a:fillRect/>
          </a:stretch>
        </p:blipFill>
        <p:spPr>
          <a:xfrm>
            <a:off x="291547" y="8214920"/>
            <a:ext cx="3550471" cy="2189408"/>
          </a:xfrm>
        </p:spPr>
      </p:pic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87" b="22233"/>
          <a:stretch/>
        </p:blipFill>
        <p:spPr>
          <a:xfrm>
            <a:off x="3978166" y="1428766"/>
            <a:ext cx="3252205" cy="2732417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48" y="1428766"/>
            <a:ext cx="3602402" cy="2586643"/>
          </a:xfrm>
          <a:prstGeom prst="rect">
            <a:avLst/>
          </a:prstGeom>
        </p:spPr>
      </p:pic>
      <p:sp>
        <p:nvSpPr>
          <p:cNvPr id="16" name="テキスト ボックス 15"/>
          <p:cNvSpPr txBox="1"/>
          <p:nvPr/>
        </p:nvSpPr>
        <p:spPr>
          <a:xfrm>
            <a:off x="3893949" y="4161183"/>
            <a:ext cx="3461007" cy="4555093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　</a:t>
            </a:r>
            <a:r>
              <a:rPr kumimoji="1" lang="ja-JP" altLang="en-US" sz="1600" dirty="0" smtClean="0"/>
              <a:t>「こおりがつくれるんよ」と、誰かが教えてくれました。</a:t>
            </a:r>
            <a:endParaRPr kumimoji="1" lang="en-US" altLang="ja-JP" sz="1600" dirty="0" smtClean="0"/>
          </a:p>
          <a:p>
            <a:r>
              <a:rPr kumimoji="1" lang="ja-JP" altLang="en-US" sz="1600" dirty="0" smtClean="0"/>
              <a:t>　入れ物を集めてきて，お水を入れて、きれいな花びらや葉っぱも浮かべて・・・</a:t>
            </a:r>
            <a:endParaRPr kumimoji="1" lang="en-US" altLang="ja-JP" sz="1600" dirty="0" smtClean="0"/>
          </a:p>
          <a:p>
            <a:r>
              <a:rPr kumimoji="1" lang="en-US" altLang="ja-JP" sz="1600" dirty="0" smtClean="0"/>
              <a:t>『</a:t>
            </a:r>
            <a:r>
              <a:rPr kumimoji="1" lang="ja-JP" altLang="en-US" sz="1600" dirty="0" smtClean="0"/>
              <a:t>きれいな氷ができるよ～！」</a:t>
            </a:r>
            <a:endParaRPr kumimoji="1" lang="en-US" altLang="ja-JP" sz="1600" dirty="0" smtClean="0"/>
          </a:p>
          <a:p>
            <a:r>
              <a:rPr kumimoji="1" lang="ja-JP" altLang="en-US" sz="1600" dirty="0" smtClean="0"/>
              <a:t>と、うれしそうです。</a:t>
            </a:r>
            <a:endParaRPr kumimoji="1" lang="en-US" altLang="ja-JP" sz="1600" dirty="0"/>
          </a:p>
          <a:p>
            <a:r>
              <a:rPr kumimoji="1" lang="ja-JP" altLang="en-US" sz="1600" dirty="0" smtClean="0"/>
              <a:t>　でも・・・・</a:t>
            </a:r>
            <a:endParaRPr kumimoji="1" lang="en-US" altLang="ja-JP" sz="1600" dirty="0" smtClean="0"/>
          </a:p>
          <a:p>
            <a:r>
              <a:rPr kumimoji="1" lang="en-US" altLang="ja-JP" sz="1600" dirty="0" smtClean="0"/>
              <a:t>『</a:t>
            </a:r>
            <a:r>
              <a:rPr kumimoji="1" lang="ja-JP" altLang="en-US" sz="1600" dirty="0" smtClean="0"/>
              <a:t>あれっ！お水が出ないよ！」</a:t>
            </a:r>
            <a:r>
              <a:rPr kumimoji="1" lang="en-US" altLang="ja-JP" sz="1600" dirty="0" smtClean="0"/>
              <a:t>『</a:t>
            </a:r>
            <a:r>
              <a:rPr kumimoji="1" lang="ja-JP" altLang="en-US" sz="1600" dirty="0" smtClean="0"/>
              <a:t>こっちも出ない！」</a:t>
            </a:r>
            <a:endParaRPr kumimoji="1" lang="en-US" altLang="ja-JP" sz="1600" dirty="0" smtClean="0"/>
          </a:p>
          <a:p>
            <a:r>
              <a:rPr kumimoji="1" lang="en-US" altLang="ja-JP" sz="1600" dirty="0" smtClean="0"/>
              <a:t>『</a:t>
            </a:r>
            <a:r>
              <a:rPr kumimoji="1" lang="ja-JP" altLang="en-US" sz="1600" dirty="0" smtClean="0"/>
              <a:t>どうしてでないん？こわれてる？</a:t>
            </a:r>
            <a:r>
              <a:rPr kumimoji="1" lang="en-US" altLang="ja-JP" sz="1600" dirty="0" smtClean="0"/>
              <a:t>』</a:t>
            </a:r>
            <a:endParaRPr kumimoji="1" lang="en-US" altLang="ja-JP" sz="1600" dirty="0"/>
          </a:p>
          <a:p>
            <a:r>
              <a:rPr kumimoji="1" lang="ja-JP" altLang="en-US" sz="1600" dirty="0" smtClean="0"/>
              <a:t>　しばらくすると、少しお水が出始めましたよ。「さむいからよね。」「こおってたんよ」の声が聞こえました。</a:t>
            </a:r>
            <a:endParaRPr kumimoji="1" lang="en-US" altLang="ja-JP" sz="1600" dirty="0" smtClean="0"/>
          </a:p>
          <a:p>
            <a:r>
              <a:rPr kumimoji="1" lang="ja-JP" altLang="en-US" sz="1600" dirty="0" smtClean="0"/>
              <a:t>ここでも、新たな発見がありました。</a:t>
            </a:r>
            <a:endParaRPr kumimoji="1" lang="en-US" altLang="ja-JP" sz="1600" dirty="0" smtClean="0"/>
          </a:p>
          <a:p>
            <a:r>
              <a:rPr kumimoji="1" lang="ja-JP" altLang="en-US" sz="1600" dirty="0" smtClean="0"/>
              <a:t>　明日の朝が楽しみですね。</a:t>
            </a:r>
            <a:endParaRPr kumimoji="1" lang="en-US" altLang="ja-JP" sz="1600" dirty="0" smtClean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893948" y="8642078"/>
            <a:ext cx="3434502" cy="1846659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　</a:t>
            </a:r>
            <a:r>
              <a:rPr kumimoji="1" lang="ja-JP" altLang="en-US" sz="1600" dirty="0" smtClean="0"/>
              <a:t>園庭の木々はすっかり葉を落とし，落ち葉のあそびも終わりに近づきました。</a:t>
            </a:r>
            <a:endParaRPr kumimoji="1" lang="en-US" altLang="ja-JP" sz="1600" dirty="0" smtClean="0"/>
          </a:p>
          <a:p>
            <a:r>
              <a:rPr kumimoji="1" lang="ja-JP" altLang="en-US" sz="1600" dirty="0" smtClean="0"/>
              <a:t>　桜の木は、もう春の準備をしています。季節の移り変わりを感じながら，子どもたちは日々、成長しています。</a:t>
            </a:r>
            <a:endParaRPr kumimoji="1" lang="ja-JP" altLang="en-US" sz="1600" dirty="0"/>
          </a:p>
        </p:txBody>
      </p:sp>
      <p:sp>
        <p:nvSpPr>
          <p:cNvPr id="19" name="角丸四角形吹き出し 18"/>
          <p:cNvSpPr/>
          <p:nvPr/>
        </p:nvSpPr>
        <p:spPr>
          <a:xfrm>
            <a:off x="166963" y="3819052"/>
            <a:ext cx="1979889" cy="1970237"/>
          </a:xfrm>
          <a:prstGeom prst="wedgeRoundRectCallout">
            <a:avLst>
              <a:gd name="adj1" fmla="val 70366"/>
              <a:gd name="adj2" fmla="val 5236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600" dirty="0">
                <a:solidFill>
                  <a:schemeClr val="tx1"/>
                </a:solidFill>
              </a:rPr>
              <a:t>ぼくは，冬眠に入ったよ～</a:t>
            </a:r>
            <a:endParaRPr kumimoji="1" lang="en-US" altLang="ja-JP" sz="1600" dirty="0">
              <a:solidFill>
                <a:schemeClr val="tx1"/>
              </a:solidFill>
            </a:endParaRPr>
          </a:p>
          <a:p>
            <a:r>
              <a:rPr kumimoji="1" lang="ja-JP" altLang="en-US" sz="1600" dirty="0">
                <a:solidFill>
                  <a:schemeClr val="tx1"/>
                </a:solidFill>
              </a:rPr>
              <a:t>春に</a:t>
            </a:r>
            <a:r>
              <a:rPr kumimoji="1" lang="ja-JP" altLang="en-US" sz="1600" dirty="0" smtClean="0">
                <a:solidFill>
                  <a:schemeClr val="tx1"/>
                </a:solidFill>
              </a:rPr>
              <a:t>なったら、また</a:t>
            </a:r>
            <a:r>
              <a:rPr kumimoji="1" lang="ja-JP" altLang="en-US" sz="1600" dirty="0">
                <a:solidFill>
                  <a:schemeClr val="tx1"/>
                </a:solidFill>
              </a:rPr>
              <a:t>会おうね</a:t>
            </a:r>
            <a:r>
              <a:rPr kumimoji="1" lang="ja-JP" altLang="en-US" sz="1600" dirty="0" smtClean="0">
                <a:solidFill>
                  <a:schemeClr val="tx1"/>
                </a:solidFill>
              </a:rPr>
              <a:t>！</a:t>
            </a:r>
            <a:endParaRPr kumimoji="1" lang="en-US" altLang="ja-JP" sz="1600" dirty="0" smtClean="0">
              <a:solidFill>
                <a:schemeClr val="tx1"/>
              </a:solidFill>
            </a:endParaRPr>
          </a:p>
          <a:p>
            <a:endParaRPr kumimoji="1" lang="en-US" altLang="ja-JP" sz="1600" dirty="0" smtClean="0">
              <a:solidFill>
                <a:schemeClr val="tx1"/>
              </a:solidFill>
            </a:endParaRPr>
          </a:p>
          <a:p>
            <a:r>
              <a:rPr kumimoji="1" lang="ja-JP" altLang="en-US" sz="1600" dirty="0" smtClean="0">
                <a:solidFill>
                  <a:schemeClr val="tx1"/>
                </a:solidFill>
              </a:rPr>
              <a:t>　</a:t>
            </a:r>
            <a:r>
              <a:rPr kumimoji="1" lang="en-US" altLang="ja-JP" sz="1600" dirty="0" smtClean="0">
                <a:solidFill>
                  <a:schemeClr val="tx1"/>
                </a:solidFill>
              </a:rPr>
              <a:t>by</a:t>
            </a:r>
            <a:r>
              <a:rPr kumimoji="1" lang="ja-JP" altLang="en-US" sz="1600" dirty="0" smtClean="0">
                <a:solidFill>
                  <a:schemeClr val="tx1"/>
                </a:solidFill>
              </a:rPr>
              <a:t>　かめきち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2884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362</TotalTime>
  <Words>38</Words>
  <Application>Microsoft Office PowerPoint</Application>
  <PresentationFormat>ユーザー設定</PresentationFormat>
  <Paragraphs>28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8" baseType="lpstr"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八木 侑子</dc:creator>
  <cp:lastModifiedBy>野々村　陽子</cp:lastModifiedBy>
  <cp:revision>29</cp:revision>
  <cp:lastPrinted>2020-12-17T01:50:23Z</cp:lastPrinted>
  <dcterms:created xsi:type="dcterms:W3CDTF">2020-02-04T00:57:36Z</dcterms:created>
  <dcterms:modified xsi:type="dcterms:W3CDTF">2020-12-17T01:59:42Z</dcterms:modified>
</cp:coreProperties>
</file>