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Lst>
  <p:sldSz cx="9601200" cy="12801600" type="A3"/>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6E6E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80" autoAdjust="0"/>
    <p:restoredTop sz="94660"/>
  </p:normalViewPr>
  <p:slideViewPr>
    <p:cSldViewPr snapToGrid="0">
      <p:cViewPr>
        <p:scale>
          <a:sx n="125" d="100"/>
          <a:sy n="125" d="100"/>
        </p:scale>
        <p:origin x="-14"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20090" y="2095078"/>
            <a:ext cx="8161020" cy="4456853"/>
          </a:xfrm>
        </p:spPr>
        <p:txBody>
          <a:bodyPr anchor="b"/>
          <a:lstStyle>
            <a:lvl1pPr algn="ctr">
              <a:defRPr sz="63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200150" y="6723804"/>
            <a:ext cx="7200900" cy="3090756"/>
          </a:xfrm>
        </p:spPr>
        <p:txBody>
          <a:bodyPr/>
          <a:lstStyle>
            <a:lvl1pPr marL="0" indent="0" algn="ctr">
              <a:buNone/>
              <a:defRPr sz="2520"/>
            </a:lvl1pPr>
            <a:lvl2pPr marL="480060" indent="0" algn="ctr">
              <a:buNone/>
              <a:defRPr sz="2100"/>
            </a:lvl2pPr>
            <a:lvl3pPr marL="960120" indent="0" algn="ctr">
              <a:buNone/>
              <a:defRPr sz="1890"/>
            </a:lvl3pPr>
            <a:lvl4pPr marL="1440180" indent="0" algn="ctr">
              <a:buNone/>
              <a:defRPr sz="1680"/>
            </a:lvl4pPr>
            <a:lvl5pPr marL="1920240" indent="0" algn="ctr">
              <a:buNone/>
              <a:defRPr sz="1680"/>
            </a:lvl5pPr>
            <a:lvl6pPr marL="2400300" indent="0" algn="ctr">
              <a:buNone/>
              <a:defRPr sz="1680"/>
            </a:lvl6pPr>
            <a:lvl7pPr marL="2880360" indent="0" algn="ctr">
              <a:buNone/>
              <a:defRPr sz="1680"/>
            </a:lvl7pPr>
            <a:lvl8pPr marL="3360420" indent="0" algn="ctr">
              <a:buNone/>
              <a:defRPr sz="1680"/>
            </a:lvl8pPr>
            <a:lvl9pPr marL="3840480" indent="0" algn="ctr">
              <a:buNone/>
              <a:defRPr sz="168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F6D1EA70-C0EA-427A-B36D-CD63BA494F2C}" type="datetimeFigureOut">
              <a:rPr kumimoji="1" lang="ja-JP" altLang="en-US" smtClean="0"/>
              <a:t>2021/7/6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92F4DE5-9423-4F55-82CE-9D9E414357CA}" type="slidenum">
              <a:rPr kumimoji="1" lang="ja-JP" altLang="en-US" smtClean="0"/>
              <a:t>‹#›</a:t>
            </a:fld>
            <a:endParaRPr kumimoji="1" lang="ja-JP" altLang="en-US"/>
          </a:p>
        </p:txBody>
      </p:sp>
    </p:spTree>
    <p:extLst>
      <p:ext uri="{BB962C8B-B14F-4D97-AF65-F5344CB8AC3E}">
        <p14:creationId xmlns:p14="http://schemas.microsoft.com/office/powerpoint/2010/main" val="11513086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F6D1EA70-C0EA-427A-B36D-CD63BA494F2C}" type="datetimeFigureOut">
              <a:rPr kumimoji="1" lang="ja-JP" altLang="en-US" smtClean="0"/>
              <a:t>2021/7/6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92F4DE5-9423-4F55-82CE-9D9E414357CA}" type="slidenum">
              <a:rPr kumimoji="1" lang="ja-JP" altLang="en-US" smtClean="0"/>
              <a:t>‹#›</a:t>
            </a:fld>
            <a:endParaRPr kumimoji="1" lang="ja-JP" altLang="en-US"/>
          </a:p>
        </p:txBody>
      </p:sp>
    </p:spTree>
    <p:extLst>
      <p:ext uri="{BB962C8B-B14F-4D97-AF65-F5344CB8AC3E}">
        <p14:creationId xmlns:p14="http://schemas.microsoft.com/office/powerpoint/2010/main" val="11831312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70859" y="681567"/>
            <a:ext cx="2070259" cy="10848764"/>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660083" y="681567"/>
            <a:ext cx="6090761" cy="10848764"/>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F6D1EA70-C0EA-427A-B36D-CD63BA494F2C}" type="datetimeFigureOut">
              <a:rPr kumimoji="1" lang="ja-JP" altLang="en-US" smtClean="0"/>
              <a:t>2021/7/6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92F4DE5-9423-4F55-82CE-9D9E414357CA}" type="slidenum">
              <a:rPr kumimoji="1" lang="ja-JP" altLang="en-US" smtClean="0"/>
              <a:t>‹#›</a:t>
            </a:fld>
            <a:endParaRPr kumimoji="1" lang="ja-JP" altLang="en-US"/>
          </a:p>
        </p:txBody>
      </p:sp>
    </p:spTree>
    <p:extLst>
      <p:ext uri="{BB962C8B-B14F-4D97-AF65-F5344CB8AC3E}">
        <p14:creationId xmlns:p14="http://schemas.microsoft.com/office/powerpoint/2010/main" val="1084828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F6D1EA70-C0EA-427A-B36D-CD63BA494F2C}" type="datetimeFigureOut">
              <a:rPr kumimoji="1" lang="ja-JP" altLang="en-US" smtClean="0"/>
              <a:t>2021/7/6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92F4DE5-9423-4F55-82CE-9D9E414357CA}" type="slidenum">
              <a:rPr kumimoji="1" lang="ja-JP" altLang="en-US" smtClean="0"/>
              <a:t>‹#›</a:t>
            </a:fld>
            <a:endParaRPr kumimoji="1" lang="ja-JP" altLang="en-US"/>
          </a:p>
        </p:txBody>
      </p:sp>
    </p:spTree>
    <p:extLst>
      <p:ext uri="{BB962C8B-B14F-4D97-AF65-F5344CB8AC3E}">
        <p14:creationId xmlns:p14="http://schemas.microsoft.com/office/powerpoint/2010/main" val="2206974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55082" y="3191514"/>
            <a:ext cx="8281035" cy="5325109"/>
          </a:xfrm>
        </p:spPr>
        <p:txBody>
          <a:bodyPr anchor="b"/>
          <a:lstStyle>
            <a:lvl1pPr>
              <a:defRPr sz="63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55082" y="8567000"/>
            <a:ext cx="8281035" cy="2800349"/>
          </a:xfrm>
        </p:spPr>
        <p:txBody>
          <a:bodyPr/>
          <a:lstStyle>
            <a:lvl1pPr marL="0" indent="0">
              <a:buNone/>
              <a:defRPr sz="2520">
                <a:solidFill>
                  <a:schemeClr val="tx1"/>
                </a:solidFill>
              </a:defRPr>
            </a:lvl1pPr>
            <a:lvl2pPr marL="480060" indent="0">
              <a:buNone/>
              <a:defRPr sz="2100">
                <a:solidFill>
                  <a:schemeClr val="tx1">
                    <a:tint val="75000"/>
                  </a:schemeClr>
                </a:solidFill>
              </a:defRPr>
            </a:lvl2pPr>
            <a:lvl3pPr marL="960120" indent="0">
              <a:buNone/>
              <a:defRPr sz="1890">
                <a:solidFill>
                  <a:schemeClr val="tx1">
                    <a:tint val="75000"/>
                  </a:schemeClr>
                </a:solidFill>
              </a:defRPr>
            </a:lvl3pPr>
            <a:lvl4pPr marL="1440180" indent="0">
              <a:buNone/>
              <a:defRPr sz="1680">
                <a:solidFill>
                  <a:schemeClr val="tx1">
                    <a:tint val="75000"/>
                  </a:schemeClr>
                </a:solidFill>
              </a:defRPr>
            </a:lvl4pPr>
            <a:lvl5pPr marL="1920240" indent="0">
              <a:buNone/>
              <a:defRPr sz="1680">
                <a:solidFill>
                  <a:schemeClr val="tx1">
                    <a:tint val="75000"/>
                  </a:schemeClr>
                </a:solidFill>
              </a:defRPr>
            </a:lvl5pPr>
            <a:lvl6pPr marL="2400300" indent="0">
              <a:buNone/>
              <a:defRPr sz="1680">
                <a:solidFill>
                  <a:schemeClr val="tx1">
                    <a:tint val="75000"/>
                  </a:schemeClr>
                </a:solidFill>
              </a:defRPr>
            </a:lvl6pPr>
            <a:lvl7pPr marL="2880360" indent="0">
              <a:buNone/>
              <a:defRPr sz="1680">
                <a:solidFill>
                  <a:schemeClr val="tx1">
                    <a:tint val="75000"/>
                  </a:schemeClr>
                </a:solidFill>
              </a:defRPr>
            </a:lvl7pPr>
            <a:lvl8pPr marL="3360420" indent="0">
              <a:buNone/>
              <a:defRPr sz="1680">
                <a:solidFill>
                  <a:schemeClr val="tx1">
                    <a:tint val="75000"/>
                  </a:schemeClr>
                </a:solidFill>
              </a:defRPr>
            </a:lvl8pPr>
            <a:lvl9pPr marL="3840480" indent="0">
              <a:buNone/>
              <a:defRPr sz="168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F6D1EA70-C0EA-427A-B36D-CD63BA494F2C}" type="datetimeFigureOut">
              <a:rPr kumimoji="1" lang="ja-JP" altLang="en-US" smtClean="0"/>
              <a:t>2021/7/6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92F4DE5-9423-4F55-82CE-9D9E414357CA}" type="slidenum">
              <a:rPr kumimoji="1" lang="ja-JP" altLang="en-US" smtClean="0"/>
              <a:t>‹#›</a:t>
            </a:fld>
            <a:endParaRPr kumimoji="1" lang="ja-JP" altLang="en-US"/>
          </a:p>
        </p:txBody>
      </p:sp>
    </p:spTree>
    <p:extLst>
      <p:ext uri="{BB962C8B-B14F-4D97-AF65-F5344CB8AC3E}">
        <p14:creationId xmlns:p14="http://schemas.microsoft.com/office/powerpoint/2010/main" val="25977250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660083" y="3407833"/>
            <a:ext cx="4080510" cy="812249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4860608" y="3407833"/>
            <a:ext cx="4080510" cy="812249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F6D1EA70-C0EA-427A-B36D-CD63BA494F2C}" type="datetimeFigureOut">
              <a:rPr kumimoji="1" lang="ja-JP" altLang="en-US" smtClean="0"/>
              <a:t>2021/7/6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F92F4DE5-9423-4F55-82CE-9D9E414357CA}" type="slidenum">
              <a:rPr kumimoji="1" lang="ja-JP" altLang="en-US" smtClean="0"/>
              <a:t>‹#›</a:t>
            </a:fld>
            <a:endParaRPr kumimoji="1" lang="ja-JP" altLang="en-US"/>
          </a:p>
        </p:txBody>
      </p:sp>
    </p:spTree>
    <p:extLst>
      <p:ext uri="{BB962C8B-B14F-4D97-AF65-F5344CB8AC3E}">
        <p14:creationId xmlns:p14="http://schemas.microsoft.com/office/powerpoint/2010/main" val="30917591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61333" y="681570"/>
            <a:ext cx="8281035" cy="2474384"/>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61334" y="3138171"/>
            <a:ext cx="4061757" cy="1537969"/>
          </a:xfrm>
        </p:spPr>
        <p:txBody>
          <a:bodyPr anchor="b"/>
          <a:lstStyle>
            <a:lvl1pPr marL="0" indent="0">
              <a:buNone/>
              <a:defRPr sz="2520" b="1"/>
            </a:lvl1pPr>
            <a:lvl2pPr marL="480060" indent="0">
              <a:buNone/>
              <a:defRPr sz="2100" b="1"/>
            </a:lvl2pPr>
            <a:lvl3pPr marL="960120" indent="0">
              <a:buNone/>
              <a:defRPr sz="1890" b="1"/>
            </a:lvl3pPr>
            <a:lvl4pPr marL="1440180" indent="0">
              <a:buNone/>
              <a:defRPr sz="1680" b="1"/>
            </a:lvl4pPr>
            <a:lvl5pPr marL="1920240" indent="0">
              <a:buNone/>
              <a:defRPr sz="1680" b="1"/>
            </a:lvl5pPr>
            <a:lvl6pPr marL="2400300" indent="0">
              <a:buNone/>
              <a:defRPr sz="1680" b="1"/>
            </a:lvl6pPr>
            <a:lvl7pPr marL="2880360" indent="0">
              <a:buNone/>
              <a:defRPr sz="1680" b="1"/>
            </a:lvl7pPr>
            <a:lvl8pPr marL="3360420" indent="0">
              <a:buNone/>
              <a:defRPr sz="1680" b="1"/>
            </a:lvl8pPr>
            <a:lvl9pPr marL="3840480" indent="0">
              <a:buNone/>
              <a:defRPr sz="1680" b="1"/>
            </a:lvl9pPr>
          </a:lstStyle>
          <a:p>
            <a:pPr lvl="0"/>
            <a:r>
              <a:rPr lang="ja-JP" altLang="en-US" smtClean="0"/>
              <a:t>マスター テキストの書式設定</a:t>
            </a:r>
          </a:p>
        </p:txBody>
      </p:sp>
      <p:sp>
        <p:nvSpPr>
          <p:cNvPr id="4" name="Content Placeholder 3"/>
          <p:cNvSpPr>
            <a:spLocks noGrp="1"/>
          </p:cNvSpPr>
          <p:nvPr>
            <p:ph sz="half" idx="2"/>
          </p:nvPr>
        </p:nvSpPr>
        <p:spPr>
          <a:xfrm>
            <a:off x="661334" y="4676140"/>
            <a:ext cx="4061757" cy="687789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4860608" y="3138171"/>
            <a:ext cx="4081761" cy="1537969"/>
          </a:xfrm>
        </p:spPr>
        <p:txBody>
          <a:bodyPr anchor="b"/>
          <a:lstStyle>
            <a:lvl1pPr marL="0" indent="0">
              <a:buNone/>
              <a:defRPr sz="2520" b="1"/>
            </a:lvl1pPr>
            <a:lvl2pPr marL="480060" indent="0">
              <a:buNone/>
              <a:defRPr sz="2100" b="1"/>
            </a:lvl2pPr>
            <a:lvl3pPr marL="960120" indent="0">
              <a:buNone/>
              <a:defRPr sz="1890" b="1"/>
            </a:lvl3pPr>
            <a:lvl4pPr marL="1440180" indent="0">
              <a:buNone/>
              <a:defRPr sz="1680" b="1"/>
            </a:lvl4pPr>
            <a:lvl5pPr marL="1920240" indent="0">
              <a:buNone/>
              <a:defRPr sz="1680" b="1"/>
            </a:lvl5pPr>
            <a:lvl6pPr marL="2400300" indent="0">
              <a:buNone/>
              <a:defRPr sz="1680" b="1"/>
            </a:lvl6pPr>
            <a:lvl7pPr marL="2880360" indent="0">
              <a:buNone/>
              <a:defRPr sz="1680" b="1"/>
            </a:lvl7pPr>
            <a:lvl8pPr marL="3360420" indent="0">
              <a:buNone/>
              <a:defRPr sz="1680" b="1"/>
            </a:lvl8pPr>
            <a:lvl9pPr marL="3840480" indent="0">
              <a:buNone/>
              <a:defRPr sz="1680" b="1"/>
            </a:lvl9pPr>
          </a:lstStyle>
          <a:p>
            <a:pPr lvl="0"/>
            <a:r>
              <a:rPr lang="ja-JP" altLang="en-US" smtClean="0"/>
              <a:t>マスター テキストの書式設定</a:t>
            </a:r>
          </a:p>
        </p:txBody>
      </p:sp>
      <p:sp>
        <p:nvSpPr>
          <p:cNvPr id="6" name="Content Placeholder 5"/>
          <p:cNvSpPr>
            <a:spLocks noGrp="1"/>
          </p:cNvSpPr>
          <p:nvPr>
            <p:ph sz="quarter" idx="4"/>
          </p:nvPr>
        </p:nvSpPr>
        <p:spPr>
          <a:xfrm>
            <a:off x="4860608" y="4676140"/>
            <a:ext cx="4081761" cy="687789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F6D1EA70-C0EA-427A-B36D-CD63BA494F2C}" type="datetimeFigureOut">
              <a:rPr kumimoji="1" lang="ja-JP" altLang="en-US" smtClean="0"/>
              <a:t>2021/7/6</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F92F4DE5-9423-4F55-82CE-9D9E414357CA}" type="slidenum">
              <a:rPr kumimoji="1" lang="ja-JP" altLang="en-US" smtClean="0"/>
              <a:t>‹#›</a:t>
            </a:fld>
            <a:endParaRPr kumimoji="1" lang="ja-JP" altLang="en-US"/>
          </a:p>
        </p:txBody>
      </p:sp>
    </p:spTree>
    <p:extLst>
      <p:ext uri="{BB962C8B-B14F-4D97-AF65-F5344CB8AC3E}">
        <p14:creationId xmlns:p14="http://schemas.microsoft.com/office/powerpoint/2010/main" val="939642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F6D1EA70-C0EA-427A-B36D-CD63BA494F2C}" type="datetimeFigureOut">
              <a:rPr kumimoji="1" lang="ja-JP" altLang="en-US" smtClean="0"/>
              <a:t>2021/7/6</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F92F4DE5-9423-4F55-82CE-9D9E414357CA}" type="slidenum">
              <a:rPr kumimoji="1" lang="ja-JP" altLang="en-US" smtClean="0"/>
              <a:t>‹#›</a:t>
            </a:fld>
            <a:endParaRPr kumimoji="1" lang="ja-JP" altLang="en-US"/>
          </a:p>
        </p:txBody>
      </p:sp>
    </p:spTree>
    <p:extLst>
      <p:ext uri="{BB962C8B-B14F-4D97-AF65-F5344CB8AC3E}">
        <p14:creationId xmlns:p14="http://schemas.microsoft.com/office/powerpoint/2010/main" val="11136631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6D1EA70-C0EA-427A-B36D-CD63BA494F2C}" type="datetimeFigureOut">
              <a:rPr kumimoji="1" lang="ja-JP" altLang="en-US" smtClean="0"/>
              <a:t>2021/7/6</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F92F4DE5-9423-4F55-82CE-9D9E414357CA}" type="slidenum">
              <a:rPr kumimoji="1" lang="ja-JP" altLang="en-US" smtClean="0"/>
              <a:t>‹#›</a:t>
            </a:fld>
            <a:endParaRPr kumimoji="1" lang="ja-JP" altLang="en-US"/>
          </a:p>
        </p:txBody>
      </p:sp>
    </p:spTree>
    <p:extLst>
      <p:ext uri="{BB962C8B-B14F-4D97-AF65-F5344CB8AC3E}">
        <p14:creationId xmlns:p14="http://schemas.microsoft.com/office/powerpoint/2010/main" val="22131917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61333" y="853440"/>
            <a:ext cx="3096637" cy="2987040"/>
          </a:xfrm>
        </p:spPr>
        <p:txBody>
          <a:bodyPr anchor="b"/>
          <a:lstStyle>
            <a:lvl1pPr>
              <a:defRPr sz="336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4081760" y="1843196"/>
            <a:ext cx="4860608" cy="9097433"/>
          </a:xfrm>
        </p:spPr>
        <p:txBody>
          <a:bodyPr/>
          <a:lstStyle>
            <a:lvl1pPr>
              <a:defRPr sz="3360"/>
            </a:lvl1pPr>
            <a:lvl2pPr>
              <a:defRPr sz="2940"/>
            </a:lvl2pPr>
            <a:lvl3pPr>
              <a:defRPr sz="2520"/>
            </a:lvl3pPr>
            <a:lvl4pPr>
              <a:defRPr sz="2100"/>
            </a:lvl4pPr>
            <a:lvl5pPr>
              <a:defRPr sz="2100"/>
            </a:lvl5pPr>
            <a:lvl6pPr>
              <a:defRPr sz="2100"/>
            </a:lvl6pPr>
            <a:lvl7pPr>
              <a:defRPr sz="2100"/>
            </a:lvl7pPr>
            <a:lvl8pPr>
              <a:defRPr sz="2100"/>
            </a:lvl8pPr>
            <a:lvl9pPr>
              <a:defRPr sz="21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661333" y="3840480"/>
            <a:ext cx="3096637" cy="7114964"/>
          </a:xfrm>
        </p:spPr>
        <p:txBody>
          <a:bodyPr/>
          <a:lstStyle>
            <a:lvl1pPr marL="0" indent="0">
              <a:buNone/>
              <a:defRPr sz="1680"/>
            </a:lvl1pPr>
            <a:lvl2pPr marL="480060" indent="0">
              <a:buNone/>
              <a:defRPr sz="1470"/>
            </a:lvl2pPr>
            <a:lvl3pPr marL="960120" indent="0">
              <a:buNone/>
              <a:defRPr sz="1260"/>
            </a:lvl3pPr>
            <a:lvl4pPr marL="1440180" indent="0">
              <a:buNone/>
              <a:defRPr sz="1050"/>
            </a:lvl4pPr>
            <a:lvl5pPr marL="1920240" indent="0">
              <a:buNone/>
              <a:defRPr sz="1050"/>
            </a:lvl5pPr>
            <a:lvl6pPr marL="2400300" indent="0">
              <a:buNone/>
              <a:defRPr sz="1050"/>
            </a:lvl6pPr>
            <a:lvl7pPr marL="2880360" indent="0">
              <a:buNone/>
              <a:defRPr sz="1050"/>
            </a:lvl7pPr>
            <a:lvl8pPr marL="3360420" indent="0">
              <a:buNone/>
              <a:defRPr sz="1050"/>
            </a:lvl8pPr>
            <a:lvl9pPr marL="3840480" indent="0">
              <a:buNone/>
              <a:defRPr sz="105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F6D1EA70-C0EA-427A-B36D-CD63BA494F2C}" type="datetimeFigureOut">
              <a:rPr kumimoji="1" lang="ja-JP" altLang="en-US" smtClean="0"/>
              <a:t>2021/7/6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F92F4DE5-9423-4F55-82CE-9D9E414357CA}" type="slidenum">
              <a:rPr kumimoji="1" lang="ja-JP" altLang="en-US" smtClean="0"/>
              <a:t>‹#›</a:t>
            </a:fld>
            <a:endParaRPr kumimoji="1" lang="ja-JP" altLang="en-US"/>
          </a:p>
        </p:txBody>
      </p:sp>
    </p:spTree>
    <p:extLst>
      <p:ext uri="{BB962C8B-B14F-4D97-AF65-F5344CB8AC3E}">
        <p14:creationId xmlns:p14="http://schemas.microsoft.com/office/powerpoint/2010/main" val="30080972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61333" y="853440"/>
            <a:ext cx="3096637" cy="2987040"/>
          </a:xfrm>
        </p:spPr>
        <p:txBody>
          <a:bodyPr anchor="b"/>
          <a:lstStyle>
            <a:lvl1pPr>
              <a:defRPr sz="336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4081760" y="1843196"/>
            <a:ext cx="4860608" cy="9097433"/>
          </a:xfrm>
        </p:spPr>
        <p:txBody>
          <a:bodyPr anchor="t"/>
          <a:lstStyle>
            <a:lvl1pPr marL="0" indent="0">
              <a:buNone/>
              <a:defRPr sz="3360"/>
            </a:lvl1pPr>
            <a:lvl2pPr marL="480060" indent="0">
              <a:buNone/>
              <a:defRPr sz="2940"/>
            </a:lvl2pPr>
            <a:lvl3pPr marL="960120" indent="0">
              <a:buNone/>
              <a:defRPr sz="2520"/>
            </a:lvl3pPr>
            <a:lvl4pPr marL="1440180" indent="0">
              <a:buNone/>
              <a:defRPr sz="2100"/>
            </a:lvl4pPr>
            <a:lvl5pPr marL="1920240" indent="0">
              <a:buNone/>
              <a:defRPr sz="2100"/>
            </a:lvl5pPr>
            <a:lvl6pPr marL="2400300" indent="0">
              <a:buNone/>
              <a:defRPr sz="2100"/>
            </a:lvl6pPr>
            <a:lvl7pPr marL="2880360" indent="0">
              <a:buNone/>
              <a:defRPr sz="2100"/>
            </a:lvl7pPr>
            <a:lvl8pPr marL="3360420" indent="0">
              <a:buNone/>
              <a:defRPr sz="2100"/>
            </a:lvl8pPr>
            <a:lvl9pPr marL="3840480" indent="0">
              <a:buNone/>
              <a:defRPr sz="2100"/>
            </a:lvl9pPr>
          </a:lstStyle>
          <a:p>
            <a:r>
              <a:rPr lang="ja-JP" altLang="en-US" smtClean="0"/>
              <a:t>図を追加</a:t>
            </a:r>
            <a:endParaRPr lang="en-US" dirty="0"/>
          </a:p>
        </p:txBody>
      </p:sp>
      <p:sp>
        <p:nvSpPr>
          <p:cNvPr id="4" name="Text Placeholder 3"/>
          <p:cNvSpPr>
            <a:spLocks noGrp="1"/>
          </p:cNvSpPr>
          <p:nvPr>
            <p:ph type="body" sz="half" idx="2"/>
          </p:nvPr>
        </p:nvSpPr>
        <p:spPr>
          <a:xfrm>
            <a:off x="661333" y="3840480"/>
            <a:ext cx="3096637" cy="7114964"/>
          </a:xfrm>
        </p:spPr>
        <p:txBody>
          <a:bodyPr/>
          <a:lstStyle>
            <a:lvl1pPr marL="0" indent="0">
              <a:buNone/>
              <a:defRPr sz="1680"/>
            </a:lvl1pPr>
            <a:lvl2pPr marL="480060" indent="0">
              <a:buNone/>
              <a:defRPr sz="1470"/>
            </a:lvl2pPr>
            <a:lvl3pPr marL="960120" indent="0">
              <a:buNone/>
              <a:defRPr sz="1260"/>
            </a:lvl3pPr>
            <a:lvl4pPr marL="1440180" indent="0">
              <a:buNone/>
              <a:defRPr sz="1050"/>
            </a:lvl4pPr>
            <a:lvl5pPr marL="1920240" indent="0">
              <a:buNone/>
              <a:defRPr sz="1050"/>
            </a:lvl5pPr>
            <a:lvl6pPr marL="2400300" indent="0">
              <a:buNone/>
              <a:defRPr sz="1050"/>
            </a:lvl6pPr>
            <a:lvl7pPr marL="2880360" indent="0">
              <a:buNone/>
              <a:defRPr sz="1050"/>
            </a:lvl7pPr>
            <a:lvl8pPr marL="3360420" indent="0">
              <a:buNone/>
              <a:defRPr sz="1050"/>
            </a:lvl8pPr>
            <a:lvl9pPr marL="3840480" indent="0">
              <a:buNone/>
              <a:defRPr sz="105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F6D1EA70-C0EA-427A-B36D-CD63BA494F2C}" type="datetimeFigureOut">
              <a:rPr kumimoji="1" lang="ja-JP" altLang="en-US" smtClean="0"/>
              <a:t>2021/7/6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F92F4DE5-9423-4F55-82CE-9D9E414357CA}" type="slidenum">
              <a:rPr kumimoji="1" lang="ja-JP" altLang="en-US" smtClean="0"/>
              <a:t>‹#›</a:t>
            </a:fld>
            <a:endParaRPr kumimoji="1" lang="ja-JP" altLang="en-US"/>
          </a:p>
        </p:txBody>
      </p:sp>
    </p:spTree>
    <p:extLst>
      <p:ext uri="{BB962C8B-B14F-4D97-AF65-F5344CB8AC3E}">
        <p14:creationId xmlns:p14="http://schemas.microsoft.com/office/powerpoint/2010/main" val="29934988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60083" y="681570"/>
            <a:ext cx="8281035" cy="2474384"/>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60083" y="3407833"/>
            <a:ext cx="8281035" cy="8122498"/>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660083" y="11865189"/>
            <a:ext cx="2160270" cy="681567"/>
          </a:xfrm>
          <a:prstGeom prst="rect">
            <a:avLst/>
          </a:prstGeom>
        </p:spPr>
        <p:txBody>
          <a:bodyPr vert="horz" lIns="91440" tIns="45720" rIns="91440" bIns="45720" rtlCol="0" anchor="ctr"/>
          <a:lstStyle>
            <a:lvl1pPr algn="l">
              <a:defRPr sz="1260">
                <a:solidFill>
                  <a:schemeClr val="tx1">
                    <a:tint val="75000"/>
                  </a:schemeClr>
                </a:solidFill>
              </a:defRPr>
            </a:lvl1pPr>
          </a:lstStyle>
          <a:p>
            <a:fld id="{F6D1EA70-C0EA-427A-B36D-CD63BA494F2C}" type="datetimeFigureOut">
              <a:rPr kumimoji="1" lang="ja-JP" altLang="en-US" smtClean="0"/>
              <a:t>2021/7/6</a:t>
            </a:fld>
            <a:endParaRPr kumimoji="1" lang="ja-JP" altLang="en-US"/>
          </a:p>
        </p:txBody>
      </p:sp>
      <p:sp>
        <p:nvSpPr>
          <p:cNvPr id="5" name="Footer Placeholder 4"/>
          <p:cNvSpPr>
            <a:spLocks noGrp="1"/>
          </p:cNvSpPr>
          <p:nvPr>
            <p:ph type="ftr" sz="quarter" idx="3"/>
          </p:nvPr>
        </p:nvSpPr>
        <p:spPr>
          <a:xfrm>
            <a:off x="3180398" y="11865189"/>
            <a:ext cx="3240405" cy="681567"/>
          </a:xfrm>
          <a:prstGeom prst="rect">
            <a:avLst/>
          </a:prstGeom>
        </p:spPr>
        <p:txBody>
          <a:bodyPr vert="horz" lIns="91440" tIns="45720" rIns="91440" bIns="45720" rtlCol="0" anchor="ctr"/>
          <a:lstStyle>
            <a:lvl1pPr algn="ctr">
              <a:defRPr sz="126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780848" y="11865189"/>
            <a:ext cx="2160270" cy="681567"/>
          </a:xfrm>
          <a:prstGeom prst="rect">
            <a:avLst/>
          </a:prstGeom>
        </p:spPr>
        <p:txBody>
          <a:bodyPr vert="horz" lIns="91440" tIns="45720" rIns="91440" bIns="45720" rtlCol="0" anchor="ctr"/>
          <a:lstStyle>
            <a:lvl1pPr algn="r">
              <a:defRPr sz="1260">
                <a:solidFill>
                  <a:schemeClr val="tx1">
                    <a:tint val="75000"/>
                  </a:schemeClr>
                </a:solidFill>
              </a:defRPr>
            </a:lvl1pPr>
          </a:lstStyle>
          <a:p>
            <a:fld id="{F92F4DE5-9423-4F55-82CE-9D9E414357CA}" type="slidenum">
              <a:rPr kumimoji="1" lang="ja-JP" altLang="en-US" smtClean="0"/>
              <a:t>‹#›</a:t>
            </a:fld>
            <a:endParaRPr kumimoji="1" lang="ja-JP" altLang="en-US"/>
          </a:p>
        </p:txBody>
      </p:sp>
    </p:spTree>
    <p:extLst>
      <p:ext uri="{BB962C8B-B14F-4D97-AF65-F5344CB8AC3E}">
        <p14:creationId xmlns:p14="http://schemas.microsoft.com/office/powerpoint/2010/main" val="8468931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60120" rtl="0" eaLnBrk="1" latinLnBrk="0" hangingPunct="1">
        <a:lnSpc>
          <a:spcPct val="90000"/>
        </a:lnSpc>
        <a:spcBef>
          <a:spcPct val="0"/>
        </a:spcBef>
        <a:buNone/>
        <a:defRPr kumimoji="1" sz="4620" kern="1200">
          <a:solidFill>
            <a:schemeClr val="tx1"/>
          </a:solidFill>
          <a:latin typeface="+mj-lt"/>
          <a:ea typeface="+mj-ea"/>
          <a:cs typeface="+mj-cs"/>
        </a:defRPr>
      </a:lvl1pPr>
    </p:titleStyle>
    <p:bodyStyle>
      <a:lvl1pPr marL="240030" indent="-240030" algn="l" defTabSz="960120" rtl="0" eaLnBrk="1" latinLnBrk="0" hangingPunct="1">
        <a:lnSpc>
          <a:spcPct val="90000"/>
        </a:lnSpc>
        <a:spcBef>
          <a:spcPts val="1050"/>
        </a:spcBef>
        <a:buFont typeface="Arial" panose="020B0604020202020204" pitchFamily="34" charset="0"/>
        <a:buChar char="•"/>
        <a:defRPr kumimoji="1" sz="2940" kern="1200">
          <a:solidFill>
            <a:schemeClr val="tx1"/>
          </a:solidFill>
          <a:latin typeface="+mn-lt"/>
          <a:ea typeface="+mn-ea"/>
          <a:cs typeface="+mn-cs"/>
        </a:defRPr>
      </a:lvl1pPr>
      <a:lvl2pPr marL="720090" indent="-240030" algn="l" defTabSz="960120" rtl="0" eaLnBrk="1" latinLnBrk="0" hangingPunct="1">
        <a:lnSpc>
          <a:spcPct val="90000"/>
        </a:lnSpc>
        <a:spcBef>
          <a:spcPts val="525"/>
        </a:spcBef>
        <a:buFont typeface="Arial" panose="020B0604020202020204" pitchFamily="34" charset="0"/>
        <a:buChar char="•"/>
        <a:defRPr kumimoji="1" sz="2520" kern="1200">
          <a:solidFill>
            <a:schemeClr val="tx1"/>
          </a:solidFill>
          <a:latin typeface="+mn-lt"/>
          <a:ea typeface="+mn-ea"/>
          <a:cs typeface="+mn-cs"/>
        </a:defRPr>
      </a:lvl2pPr>
      <a:lvl3pPr marL="1200150" indent="-240030" algn="l" defTabSz="960120" rtl="0" eaLnBrk="1" latinLnBrk="0" hangingPunct="1">
        <a:lnSpc>
          <a:spcPct val="90000"/>
        </a:lnSpc>
        <a:spcBef>
          <a:spcPts val="525"/>
        </a:spcBef>
        <a:buFont typeface="Arial" panose="020B0604020202020204" pitchFamily="34" charset="0"/>
        <a:buChar char="•"/>
        <a:defRPr kumimoji="1" sz="2100" kern="1200">
          <a:solidFill>
            <a:schemeClr val="tx1"/>
          </a:solidFill>
          <a:latin typeface="+mn-lt"/>
          <a:ea typeface="+mn-ea"/>
          <a:cs typeface="+mn-cs"/>
        </a:defRPr>
      </a:lvl3pPr>
      <a:lvl4pPr marL="1680210" indent="-240030" algn="l" defTabSz="960120" rtl="0" eaLnBrk="1" latinLnBrk="0" hangingPunct="1">
        <a:lnSpc>
          <a:spcPct val="90000"/>
        </a:lnSpc>
        <a:spcBef>
          <a:spcPts val="525"/>
        </a:spcBef>
        <a:buFont typeface="Arial" panose="020B0604020202020204" pitchFamily="34" charset="0"/>
        <a:buChar char="•"/>
        <a:defRPr kumimoji="1" sz="1890" kern="1200">
          <a:solidFill>
            <a:schemeClr val="tx1"/>
          </a:solidFill>
          <a:latin typeface="+mn-lt"/>
          <a:ea typeface="+mn-ea"/>
          <a:cs typeface="+mn-cs"/>
        </a:defRPr>
      </a:lvl4pPr>
      <a:lvl5pPr marL="2160270" indent="-240030" algn="l" defTabSz="960120" rtl="0" eaLnBrk="1" latinLnBrk="0" hangingPunct="1">
        <a:lnSpc>
          <a:spcPct val="90000"/>
        </a:lnSpc>
        <a:spcBef>
          <a:spcPts val="525"/>
        </a:spcBef>
        <a:buFont typeface="Arial" panose="020B0604020202020204" pitchFamily="34" charset="0"/>
        <a:buChar char="•"/>
        <a:defRPr kumimoji="1" sz="1890" kern="1200">
          <a:solidFill>
            <a:schemeClr val="tx1"/>
          </a:solidFill>
          <a:latin typeface="+mn-lt"/>
          <a:ea typeface="+mn-ea"/>
          <a:cs typeface="+mn-cs"/>
        </a:defRPr>
      </a:lvl5pPr>
      <a:lvl6pPr marL="2640330" indent="-240030" algn="l" defTabSz="960120" rtl="0" eaLnBrk="1" latinLnBrk="0" hangingPunct="1">
        <a:lnSpc>
          <a:spcPct val="90000"/>
        </a:lnSpc>
        <a:spcBef>
          <a:spcPts val="525"/>
        </a:spcBef>
        <a:buFont typeface="Arial" panose="020B0604020202020204" pitchFamily="34" charset="0"/>
        <a:buChar char="•"/>
        <a:defRPr kumimoji="1" sz="1890" kern="1200">
          <a:solidFill>
            <a:schemeClr val="tx1"/>
          </a:solidFill>
          <a:latin typeface="+mn-lt"/>
          <a:ea typeface="+mn-ea"/>
          <a:cs typeface="+mn-cs"/>
        </a:defRPr>
      </a:lvl6pPr>
      <a:lvl7pPr marL="3120390" indent="-240030" algn="l" defTabSz="960120" rtl="0" eaLnBrk="1" latinLnBrk="0" hangingPunct="1">
        <a:lnSpc>
          <a:spcPct val="90000"/>
        </a:lnSpc>
        <a:spcBef>
          <a:spcPts val="525"/>
        </a:spcBef>
        <a:buFont typeface="Arial" panose="020B0604020202020204" pitchFamily="34" charset="0"/>
        <a:buChar char="•"/>
        <a:defRPr kumimoji="1" sz="1890" kern="1200">
          <a:solidFill>
            <a:schemeClr val="tx1"/>
          </a:solidFill>
          <a:latin typeface="+mn-lt"/>
          <a:ea typeface="+mn-ea"/>
          <a:cs typeface="+mn-cs"/>
        </a:defRPr>
      </a:lvl7pPr>
      <a:lvl8pPr marL="3600450" indent="-240030" algn="l" defTabSz="960120" rtl="0" eaLnBrk="1" latinLnBrk="0" hangingPunct="1">
        <a:lnSpc>
          <a:spcPct val="90000"/>
        </a:lnSpc>
        <a:spcBef>
          <a:spcPts val="525"/>
        </a:spcBef>
        <a:buFont typeface="Arial" panose="020B0604020202020204" pitchFamily="34" charset="0"/>
        <a:buChar char="•"/>
        <a:defRPr kumimoji="1" sz="1890" kern="1200">
          <a:solidFill>
            <a:schemeClr val="tx1"/>
          </a:solidFill>
          <a:latin typeface="+mn-lt"/>
          <a:ea typeface="+mn-ea"/>
          <a:cs typeface="+mn-cs"/>
        </a:defRPr>
      </a:lvl8pPr>
      <a:lvl9pPr marL="4080510" indent="-240030" algn="l" defTabSz="960120" rtl="0" eaLnBrk="1" latinLnBrk="0" hangingPunct="1">
        <a:lnSpc>
          <a:spcPct val="90000"/>
        </a:lnSpc>
        <a:spcBef>
          <a:spcPts val="525"/>
        </a:spcBef>
        <a:buFont typeface="Arial" panose="020B0604020202020204" pitchFamily="34" charset="0"/>
        <a:buChar char="•"/>
        <a:defRPr kumimoji="1" sz="1890" kern="1200">
          <a:solidFill>
            <a:schemeClr val="tx1"/>
          </a:solidFill>
          <a:latin typeface="+mn-lt"/>
          <a:ea typeface="+mn-ea"/>
          <a:cs typeface="+mn-cs"/>
        </a:defRPr>
      </a:lvl9pPr>
    </p:bodyStyle>
    <p:otherStyle>
      <a:defPPr>
        <a:defRPr lang="en-US"/>
      </a:defPPr>
      <a:lvl1pPr marL="0" algn="l" defTabSz="960120" rtl="0" eaLnBrk="1" latinLnBrk="0" hangingPunct="1">
        <a:defRPr kumimoji="1" sz="1890" kern="1200">
          <a:solidFill>
            <a:schemeClr val="tx1"/>
          </a:solidFill>
          <a:latin typeface="+mn-lt"/>
          <a:ea typeface="+mn-ea"/>
          <a:cs typeface="+mn-cs"/>
        </a:defRPr>
      </a:lvl1pPr>
      <a:lvl2pPr marL="480060" algn="l" defTabSz="960120" rtl="0" eaLnBrk="1" latinLnBrk="0" hangingPunct="1">
        <a:defRPr kumimoji="1" sz="1890" kern="1200">
          <a:solidFill>
            <a:schemeClr val="tx1"/>
          </a:solidFill>
          <a:latin typeface="+mn-lt"/>
          <a:ea typeface="+mn-ea"/>
          <a:cs typeface="+mn-cs"/>
        </a:defRPr>
      </a:lvl2pPr>
      <a:lvl3pPr marL="960120" algn="l" defTabSz="960120" rtl="0" eaLnBrk="1" latinLnBrk="0" hangingPunct="1">
        <a:defRPr kumimoji="1" sz="1890" kern="1200">
          <a:solidFill>
            <a:schemeClr val="tx1"/>
          </a:solidFill>
          <a:latin typeface="+mn-lt"/>
          <a:ea typeface="+mn-ea"/>
          <a:cs typeface="+mn-cs"/>
        </a:defRPr>
      </a:lvl3pPr>
      <a:lvl4pPr marL="1440180" algn="l" defTabSz="960120" rtl="0" eaLnBrk="1" latinLnBrk="0" hangingPunct="1">
        <a:defRPr kumimoji="1" sz="1890" kern="1200">
          <a:solidFill>
            <a:schemeClr val="tx1"/>
          </a:solidFill>
          <a:latin typeface="+mn-lt"/>
          <a:ea typeface="+mn-ea"/>
          <a:cs typeface="+mn-cs"/>
        </a:defRPr>
      </a:lvl4pPr>
      <a:lvl5pPr marL="1920240" algn="l" defTabSz="960120" rtl="0" eaLnBrk="1" latinLnBrk="0" hangingPunct="1">
        <a:defRPr kumimoji="1" sz="1890" kern="1200">
          <a:solidFill>
            <a:schemeClr val="tx1"/>
          </a:solidFill>
          <a:latin typeface="+mn-lt"/>
          <a:ea typeface="+mn-ea"/>
          <a:cs typeface="+mn-cs"/>
        </a:defRPr>
      </a:lvl5pPr>
      <a:lvl6pPr marL="2400300" algn="l" defTabSz="960120" rtl="0" eaLnBrk="1" latinLnBrk="0" hangingPunct="1">
        <a:defRPr kumimoji="1" sz="1890" kern="1200">
          <a:solidFill>
            <a:schemeClr val="tx1"/>
          </a:solidFill>
          <a:latin typeface="+mn-lt"/>
          <a:ea typeface="+mn-ea"/>
          <a:cs typeface="+mn-cs"/>
        </a:defRPr>
      </a:lvl6pPr>
      <a:lvl7pPr marL="2880360" algn="l" defTabSz="960120" rtl="0" eaLnBrk="1" latinLnBrk="0" hangingPunct="1">
        <a:defRPr kumimoji="1" sz="1890" kern="1200">
          <a:solidFill>
            <a:schemeClr val="tx1"/>
          </a:solidFill>
          <a:latin typeface="+mn-lt"/>
          <a:ea typeface="+mn-ea"/>
          <a:cs typeface="+mn-cs"/>
        </a:defRPr>
      </a:lvl7pPr>
      <a:lvl8pPr marL="3360420" algn="l" defTabSz="960120" rtl="0" eaLnBrk="1" latinLnBrk="0" hangingPunct="1">
        <a:defRPr kumimoji="1" sz="1890" kern="1200">
          <a:solidFill>
            <a:schemeClr val="tx1"/>
          </a:solidFill>
          <a:latin typeface="+mn-lt"/>
          <a:ea typeface="+mn-ea"/>
          <a:cs typeface="+mn-cs"/>
        </a:defRPr>
      </a:lvl8pPr>
      <a:lvl9pPr marL="3840480" algn="l" defTabSz="960120" rtl="0" eaLnBrk="1" latinLnBrk="0" hangingPunct="1">
        <a:defRPr kumimoji="1" sz="189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jpeg"/><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3" name="図 6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80720" y="2225324"/>
            <a:ext cx="698068" cy="914612"/>
          </a:xfrm>
          <a:prstGeom prst="rect">
            <a:avLst/>
          </a:prstGeom>
          <a:ln w="12700">
            <a:solidFill>
              <a:schemeClr val="tx1"/>
            </a:solidFill>
          </a:ln>
        </p:spPr>
      </p:pic>
      <p:sp>
        <p:nvSpPr>
          <p:cNvPr id="2" name="タイトル 1"/>
          <p:cNvSpPr>
            <a:spLocks noGrp="1"/>
          </p:cNvSpPr>
          <p:nvPr>
            <p:ph type="ctrTitle"/>
          </p:nvPr>
        </p:nvSpPr>
        <p:spPr>
          <a:xfrm>
            <a:off x="2011045" y="348342"/>
            <a:ext cx="5579110" cy="1167131"/>
          </a:xfrm>
        </p:spPr>
        <p:txBody>
          <a:bodyPr>
            <a:normAutofit/>
          </a:bodyPr>
          <a:lstStyle/>
          <a:p>
            <a:r>
              <a:rPr kumimoji="1" lang="ja-JP" altLang="en-US" sz="5400" dirty="0" smtClean="0">
                <a:latin typeface="UD デジタル 教科書体 NK-B" panose="02020700000000000000" pitchFamily="18" charset="-128"/>
                <a:ea typeface="UD デジタル 教科書体 NK-B" panose="02020700000000000000" pitchFamily="18" charset="-128"/>
              </a:rPr>
              <a:t>研究開発だより</a:t>
            </a:r>
            <a:endParaRPr kumimoji="1" lang="ja-JP" altLang="en-US" sz="5400" dirty="0">
              <a:latin typeface="UD デジタル 教科書体 NK-B" panose="02020700000000000000" pitchFamily="18" charset="-128"/>
              <a:ea typeface="UD デジタル 教科書体 NK-B" panose="02020700000000000000" pitchFamily="18" charset="-128"/>
            </a:endParaRPr>
          </a:p>
        </p:txBody>
      </p:sp>
      <p:sp>
        <p:nvSpPr>
          <p:cNvPr id="3" name="サブタイトル 2"/>
          <p:cNvSpPr>
            <a:spLocks noGrp="1"/>
          </p:cNvSpPr>
          <p:nvPr>
            <p:ph type="subTitle" idx="1"/>
          </p:nvPr>
        </p:nvSpPr>
        <p:spPr>
          <a:xfrm>
            <a:off x="416560" y="3202550"/>
            <a:ext cx="4340951" cy="8622835"/>
          </a:xfrm>
        </p:spPr>
        <p:txBody>
          <a:bodyPr>
            <a:noAutofit/>
          </a:bodyPr>
          <a:lstStyle/>
          <a:p>
            <a:pPr algn="l">
              <a:lnSpc>
                <a:spcPct val="150000"/>
              </a:lnSpc>
            </a:pPr>
            <a:r>
              <a:rPr kumimoji="1" lang="ja-JP" altLang="en-US" sz="1200" dirty="0" smtClean="0">
                <a:latin typeface="UD デジタル 教科書体 N-R" panose="02020400000000000000" pitchFamily="17" charset="-128"/>
                <a:ea typeface="UD デジタル 教科書体 N-R" panose="02020400000000000000" pitchFamily="17" charset="-128"/>
              </a:rPr>
              <a:t>　</a:t>
            </a:r>
            <a:r>
              <a:rPr lang="ja-JP" altLang="en-US" sz="1200" dirty="0" smtClean="0">
                <a:latin typeface="UD デジタル 教科書体 N-R" panose="02020400000000000000" pitchFamily="17" charset="-128"/>
                <a:ea typeface="UD デジタル 教科書体 N-R" panose="02020400000000000000" pitchFamily="17" charset="-128"/>
              </a:rPr>
              <a:t>広島</a:t>
            </a:r>
            <a:r>
              <a:rPr lang="ja-JP" altLang="en-US" sz="1200" dirty="0">
                <a:latin typeface="UD デジタル 教科書体 N-R" panose="02020400000000000000" pitchFamily="17" charset="-128"/>
                <a:ea typeface="UD デジタル 教科書体 N-R" panose="02020400000000000000" pitchFamily="17" charset="-128"/>
              </a:rPr>
              <a:t>大学附属三原幼稚園・小学校・中学校は、文部科学省の研究開発学校に指定され、「光輝（かがやき）」のカリキュラム開発に取り組んでいます</a:t>
            </a:r>
            <a:r>
              <a:rPr lang="ja-JP" altLang="en-US" sz="1200" dirty="0" smtClean="0">
                <a:latin typeface="UD デジタル 教科書体 N-R" panose="02020400000000000000" pitchFamily="17" charset="-128"/>
                <a:ea typeface="UD デジタル 教科書体 N-R" panose="02020400000000000000" pitchFamily="17" charset="-128"/>
              </a:rPr>
              <a:t>。</a:t>
            </a:r>
            <a:endParaRPr lang="en-US" altLang="ja-JP" sz="1200" dirty="0" smtClean="0">
              <a:latin typeface="UD デジタル 教科書体 N-R" panose="02020400000000000000" pitchFamily="17" charset="-128"/>
              <a:ea typeface="UD デジタル 教科書体 N-R" panose="02020400000000000000" pitchFamily="17" charset="-128"/>
            </a:endParaRPr>
          </a:p>
          <a:p>
            <a:pPr algn="l">
              <a:lnSpc>
                <a:spcPct val="150000"/>
              </a:lnSpc>
            </a:pPr>
            <a:r>
              <a:rPr lang="ja-JP" altLang="en-US" sz="1200" dirty="0">
                <a:latin typeface="UD デジタル 教科書体 N-R" panose="02020400000000000000" pitchFamily="17" charset="-128"/>
                <a:ea typeface="UD デジタル 教科書体 N-R" panose="02020400000000000000" pitchFamily="17" charset="-128"/>
              </a:rPr>
              <a:t>　</a:t>
            </a:r>
            <a:r>
              <a:rPr lang="ja-JP" altLang="en-US" sz="1200" dirty="0" smtClean="0">
                <a:latin typeface="UD デジタル 教科書体 N-R" panose="02020400000000000000" pitchFamily="17" charset="-128"/>
                <a:ea typeface="UD デジタル 教科書体 N-R" panose="02020400000000000000" pitchFamily="17" charset="-128"/>
              </a:rPr>
              <a:t>平成</a:t>
            </a:r>
            <a:r>
              <a:rPr lang="en-US" altLang="ja-JP" sz="1200" dirty="0">
                <a:latin typeface="UD デジタル 教科書体 N-R" panose="02020400000000000000" pitchFamily="17" charset="-128"/>
                <a:ea typeface="UD デジタル 教科書体 N-R" panose="02020400000000000000" pitchFamily="17" charset="-128"/>
              </a:rPr>
              <a:t>30</a:t>
            </a:r>
            <a:r>
              <a:rPr lang="ja-JP" altLang="en-US" sz="1200" dirty="0">
                <a:latin typeface="UD デジタル 教科書体 N-R" panose="02020400000000000000" pitchFamily="17" charset="-128"/>
                <a:ea typeface="UD デジタル 教科書体 N-R" panose="02020400000000000000" pitchFamily="17" charset="-128"/>
              </a:rPr>
              <a:t>（</a:t>
            </a:r>
            <a:r>
              <a:rPr lang="en-US" altLang="ja-JP" sz="1200" dirty="0">
                <a:latin typeface="UD デジタル 教科書体 N-R" panose="02020400000000000000" pitchFamily="17" charset="-128"/>
                <a:ea typeface="UD デジタル 教科書体 N-R" panose="02020400000000000000" pitchFamily="17" charset="-128"/>
              </a:rPr>
              <a:t>2018</a:t>
            </a:r>
            <a:r>
              <a:rPr lang="ja-JP" altLang="en-US" sz="1200" dirty="0">
                <a:latin typeface="UD デジタル 教科書体 N-R" panose="02020400000000000000" pitchFamily="17" charset="-128"/>
                <a:ea typeface="UD デジタル 教科書体 N-R" panose="02020400000000000000" pitchFamily="17" charset="-128"/>
              </a:rPr>
              <a:t>）年度から令和</a:t>
            </a:r>
            <a:r>
              <a:rPr lang="en-US" altLang="ja-JP" sz="1200" dirty="0">
                <a:latin typeface="UD デジタル 教科書体 N-R" panose="02020400000000000000" pitchFamily="17" charset="-128"/>
                <a:ea typeface="UD デジタル 教科書体 N-R" panose="02020400000000000000" pitchFamily="17" charset="-128"/>
              </a:rPr>
              <a:t>4</a:t>
            </a:r>
            <a:r>
              <a:rPr lang="ja-JP" altLang="en-US" sz="1200" dirty="0">
                <a:latin typeface="UD デジタル 教科書体 N-R" panose="02020400000000000000" pitchFamily="17" charset="-128"/>
                <a:ea typeface="UD デジタル 教科書体 N-R" panose="02020400000000000000" pitchFamily="17" charset="-128"/>
              </a:rPr>
              <a:t>（</a:t>
            </a:r>
            <a:r>
              <a:rPr lang="en-US" altLang="ja-JP" sz="1200" dirty="0">
                <a:latin typeface="UD デジタル 教科書体 N-R" panose="02020400000000000000" pitchFamily="17" charset="-128"/>
                <a:ea typeface="UD デジタル 教科書体 N-R" panose="02020400000000000000" pitchFamily="17" charset="-128"/>
              </a:rPr>
              <a:t>2022</a:t>
            </a:r>
            <a:r>
              <a:rPr lang="ja-JP" altLang="en-US" sz="1200" dirty="0">
                <a:latin typeface="UD デジタル 教科書体 N-R" panose="02020400000000000000" pitchFamily="17" charset="-128"/>
                <a:ea typeface="UD デジタル 教科書体 N-R" panose="02020400000000000000" pitchFamily="17" charset="-128"/>
              </a:rPr>
              <a:t>）年度にかけての</a:t>
            </a:r>
            <a:r>
              <a:rPr lang="en-US" altLang="ja-JP" sz="1200" dirty="0">
                <a:latin typeface="UD デジタル 教科書体 N-R" panose="02020400000000000000" pitchFamily="17" charset="-128"/>
                <a:ea typeface="UD デジタル 教科書体 N-R" panose="02020400000000000000" pitchFamily="17" charset="-128"/>
              </a:rPr>
              <a:t>5</a:t>
            </a:r>
            <a:r>
              <a:rPr lang="ja-JP" altLang="en-US" sz="1200" dirty="0">
                <a:latin typeface="UD デジタル 教科書体 N-R" panose="02020400000000000000" pitchFamily="17" charset="-128"/>
                <a:ea typeface="UD デジタル 教科書体 N-R" panose="02020400000000000000" pitchFamily="17" charset="-128"/>
              </a:rPr>
              <a:t>年間の研究開発課題は、「高度に競争的でグローバル化された多様性社会に適応するために求められる、３つの次元（躍動する感性・レジリエンス・横断的な知識）の基礎となる資質・能力を育成する幼小中一貫教育カリキュラムの研究開発」です。具体的には、①道徳・特別活動・総合的な学習の時間のすべての時数と各教科の</a:t>
            </a:r>
            <a:r>
              <a:rPr lang="en-US" altLang="ja-JP" sz="1200" dirty="0">
                <a:latin typeface="UD デジタル 教科書体 N-R" panose="02020400000000000000" pitchFamily="17" charset="-128"/>
                <a:ea typeface="UD デジタル 教科書体 N-R" panose="02020400000000000000" pitchFamily="17" charset="-128"/>
              </a:rPr>
              <a:t>4</a:t>
            </a:r>
            <a:r>
              <a:rPr lang="ja-JP" altLang="en-US" sz="1200" dirty="0">
                <a:latin typeface="UD デジタル 教科書体 N-R" panose="02020400000000000000" pitchFamily="17" charset="-128"/>
                <a:ea typeface="UD デジタル 教科書体 N-R" panose="02020400000000000000" pitchFamily="17" charset="-128"/>
              </a:rPr>
              <a:t>分の</a:t>
            </a:r>
            <a:r>
              <a:rPr lang="en-US" altLang="ja-JP" sz="1200" dirty="0">
                <a:latin typeface="UD デジタル 教科書体 N-R" panose="02020400000000000000" pitchFamily="17" charset="-128"/>
                <a:ea typeface="UD デジタル 教科書体 N-R" panose="02020400000000000000" pitchFamily="17" charset="-128"/>
              </a:rPr>
              <a:t>1</a:t>
            </a:r>
            <a:r>
              <a:rPr lang="ja-JP" altLang="en-US" sz="1200" dirty="0">
                <a:latin typeface="UD デジタル 教科書体 N-R" panose="02020400000000000000" pitchFamily="17" charset="-128"/>
                <a:ea typeface="UD デジタル 教科書体 N-R" panose="02020400000000000000" pitchFamily="17" charset="-128"/>
              </a:rPr>
              <a:t>程度までを含んだ新領域「光輝（かがやき）」を小学校・中学校に設置して単元開発に取り組む、②幼稚園では新領域につながる「光輝（かがやき）視点の保育」で３つの次元の基礎となる資質・能力の育成に取り組んでいます。このような「光輝（かがやき）」のカリキュラム開発を通して、自ら学ぼうとする姿勢、論理的に問題を解決する力、粘り強く取り組む力、複眼的に思考する力、人間味溢れる豊かな感性、未来を創造する力などを子どもたちに育成していくことをめざしています。</a:t>
            </a:r>
          </a:p>
          <a:p>
            <a:pPr algn="l">
              <a:lnSpc>
                <a:spcPct val="150000"/>
              </a:lnSpc>
            </a:pPr>
            <a:r>
              <a:rPr lang="ja-JP" altLang="en-US" sz="1200" dirty="0">
                <a:latin typeface="UD デジタル 教科書体 N-R" panose="02020400000000000000" pitchFamily="17" charset="-128"/>
                <a:ea typeface="UD デジタル 教科書体 N-R" panose="02020400000000000000" pitchFamily="17" charset="-128"/>
              </a:rPr>
              <a:t>　今回は視点を変えて、よりわかりやすく解説していきましょう。</a:t>
            </a:r>
          </a:p>
          <a:p>
            <a:pPr algn="l">
              <a:lnSpc>
                <a:spcPct val="150000"/>
              </a:lnSpc>
            </a:pPr>
            <a:r>
              <a:rPr lang="ja-JP" altLang="en-US" sz="1200" dirty="0">
                <a:latin typeface="UD デジタル 教科書体 N-R" panose="02020400000000000000" pitchFamily="17" charset="-128"/>
                <a:ea typeface="UD デジタル 教科書体 N-R" panose="02020400000000000000" pitchFamily="17" charset="-128"/>
              </a:rPr>
              <a:t>　わが国の学校教育は、国語や算数などの教科を軸として成り立っています。各教科の学習では、主に知識の習得や能力形成がめざされています。保護者の皆様も、このような学校教育を受けてきた世代ですから、教科学習のイメージは共有されていることと思います</a:t>
            </a:r>
            <a:r>
              <a:rPr lang="ja-JP" altLang="en-US" sz="1200" dirty="0" smtClean="0">
                <a:latin typeface="UD デジタル 教科書体 N-R" panose="02020400000000000000" pitchFamily="17" charset="-128"/>
                <a:ea typeface="UD デジタル 教科書体 N-R" panose="02020400000000000000" pitchFamily="17" charset="-128"/>
              </a:rPr>
              <a:t>。</a:t>
            </a:r>
            <a:endParaRPr lang="en-US" altLang="ja-JP" sz="1200" dirty="0" smtClean="0">
              <a:latin typeface="UD デジタル 教科書体 N-R" panose="02020400000000000000" pitchFamily="17" charset="-128"/>
              <a:ea typeface="UD デジタル 教科書体 N-R" panose="02020400000000000000" pitchFamily="17" charset="-128"/>
            </a:endParaRPr>
          </a:p>
          <a:p>
            <a:pPr algn="l">
              <a:lnSpc>
                <a:spcPct val="150000"/>
              </a:lnSpc>
            </a:pPr>
            <a:r>
              <a:rPr lang="ja-JP" altLang="en-US" sz="1200" dirty="0">
                <a:latin typeface="UD デジタル 教科書体 N-R" panose="02020400000000000000" pitchFamily="17" charset="-128"/>
                <a:ea typeface="UD デジタル 教科書体 N-R" panose="02020400000000000000" pitchFamily="17" charset="-128"/>
              </a:rPr>
              <a:t>　さて、教育に求められるのは知識の習得や能力形成だけではありません。人間としての在り方・生き方を育むことは、教育の最も大切な課題です。このような態度育成を主に担ってきているのが、道徳です。しかし、日本の小・中学校では、道徳の時間は週に１時間しか割り当てられて</a:t>
            </a:r>
            <a:r>
              <a:rPr lang="ja-JP" altLang="en-US" sz="1200" dirty="0" smtClean="0">
                <a:latin typeface="UD デジタル 教科書体 N-R" panose="02020400000000000000" pitchFamily="17" charset="-128"/>
                <a:ea typeface="UD デジタル 教科書体 N-R" panose="02020400000000000000" pitchFamily="17" charset="-128"/>
              </a:rPr>
              <a:t>いません。</a:t>
            </a:r>
            <a:endParaRPr lang="ja-JP" altLang="en-US" sz="1200" dirty="0">
              <a:latin typeface="UD デジタル 教科書体 N-R" panose="02020400000000000000" pitchFamily="17" charset="-128"/>
              <a:ea typeface="UD デジタル 教科書体 N-R" panose="02020400000000000000" pitchFamily="17" charset="-128"/>
            </a:endParaRPr>
          </a:p>
        </p:txBody>
      </p:sp>
      <p:sp>
        <p:nvSpPr>
          <p:cNvPr id="4" name="タイトル 1"/>
          <p:cNvSpPr txBox="1">
            <a:spLocks/>
          </p:cNvSpPr>
          <p:nvPr/>
        </p:nvSpPr>
        <p:spPr>
          <a:xfrm>
            <a:off x="2987040" y="312056"/>
            <a:ext cx="3540943" cy="275773"/>
          </a:xfrm>
          <a:prstGeom prst="rect">
            <a:avLst/>
          </a:prstGeom>
        </p:spPr>
        <p:txBody>
          <a:bodyPr vert="horz" lIns="91440" tIns="45720" rIns="91440" bIns="45720" rtlCol="0" anchor="b">
            <a:noAutofit/>
          </a:bodyPr>
          <a:lstStyle>
            <a:lvl1pPr algn="ctr" defTabSz="960120" rtl="0" eaLnBrk="1" latinLnBrk="0" hangingPunct="1">
              <a:lnSpc>
                <a:spcPct val="90000"/>
              </a:lnSpc>
              <a:spcBef>
                <a:spcPct val="0"/>
              </a:spcBef>
              <a:buNone/>
              <a:defRPr kumimoji="1" sz="6300" kern="1200">
                <a:solidFill>
                  <a:schemeClr val="tx1"/>
                </a:solidFill>
                <a:latin typeface="+mj-lt"/>
                <a:ea typeface="+mj-ea"/>
                <a:cs typeface="+mj-cs"/>
              </a:defRPr>
            </a:lvl1pPr>
          </a:lstStyle>
          <a:p>
            <a:r>
              <a:rPr lang="ja-JP" altLang="en-US" sz="900" dirty="0" smtClean="0">
                <a:latin typeface="UD デジタル 教科書体 NK-B" panose="02020700000000000000" pitchFamily="18" charset="-128"/>
                <a:ea typeface="UD デジタル 教科書体 NK-B" panose="02020700000000000000" pitchFamily="18" charset="-128"/>
              </a:rPr>
              <a:t>文部科学省研究開発指定校事業の取組を発信するニュースレター</a:t>
            </a:r>
            <a:endParaRPr lang="ja-JP" altLang="en-US" sz="900" dirty="0">
              <a:latin typeface="UD デジタル 教科書体 NK-B" panose="02020700000000000000" pitchFamily="18" charset="-128"/>
              <a:ea typeface="UD デジタル 教科書体 NK-B" panose="02020700000000000000" pitchFamily="18" charset="-128"/>
            </a:endParaRPr>
          </a:p>
        </p:txBody>
      </p:sp>
      <p:sp>
        <p:nvSpPr>
          <p:cNvPr id="5" name="タイトル 1"/>
          <p:cNvSpPr txBox="1">
            <a:spLocks/>
          </p:cNvSpPr>
          <p:nvPr/>
        </p:nvSpPr>
        <p:spPr>
          <a:xfrm>
            <a:off x="7746093" y="696685"/>
            <a:ext cx="1309914" cy="818788"/>
          </a:xfrm>
          <a:prstGeom prst="rect">
            <a:avLst/>
          </a:prstGeom>
        </p:spPr>
        <p:txBody>
          <a:bodyPr vert="horz" lIns="91440" tIns="45720" rIns="91440" bIns="45720" rtlCol="0" anchor="b">
            <a:noAutofit/>
          </a:bodyPr>
          <a:lstStyle>
            <a:lvl1pPr algn="ctr" defTabSz="960120" rtl="0" eaLnBrk="1" latinLnBrk="0" hangingPunct="1">
              <a:lnSpc>
                <a:spcPct val="90000"/>
              </a:lnSpc>
              <a:spcBef>
                <a:spcPct val="0"/>
              </a:spcBef>
              <a:buNone/>
              <a:defRPr kumimoji="1" sz="6300" kern="1200">
                <a:solidFill>
                  <a:schemeClr val="tx1"/>
                </a:solidFill>
                <a:latin typeface="+mj-lt"/>
                <a:ea typeface="+mj-ea"/>
                <a:cs typeface="+mj-cs"/>
              </a:defRPr>
            </a:lvl1pPr>
          </a:lstStyle>
          <a:p>
            <a:r>
              <a:rPr lang="en-US" altLang="ja-JP" sz="2400" dirty="0" smtClean="0">
                <a:latin typeface="UD デジタル 教科書体 NK-B" panose="02020700000000000000" pitchFamily="18" charset="-128"/>
                <a:ea typeface="UD デジタル 教科書体 NK-B" panose="02020700000000000000" pitchFamily="18" charset="-128"/>
              </a:rPr>
              <a:t>Vol.</a:t>
            </a:r>
            <a:r>
              <a:rPr lang="ja-JP" altLang="en-US" sz="4800" dirty="0">
                <a:latin typeface="UD デジタル 教科書体 NK-B" panose="02020700000000000000" pitchFamily="18" charset="-128"/>
                <a:ea typeface="UD デジタル 教科書体 NK-B" panose="02020700000000000000" pitchFamily="18" charset="-128"/>
              </a:rPr>
              <a:t>２</a:t>
            </a:r>
            <a:endParaRPr lang="ja-JP" altLang="en-US" sz="2400" dirty="0">
              <a:latin typeface="UD デジタル 教科書体 NK-B" panose="02020700000000000000" pitchFamily="18" charset="-128"/>
              <a:ea typeface="UD デジタル 教科書体 NK-B" panose="02020700000000000000" pitchFamily="18" charset="-128"/>
            </a:endParaRPr>
          </a:p>
        </p:txBody>
      </p:sp>
      <p:pic>
        <p:nvPicPr>
          <p:cNvPr id="7" name="図 6"/>
          <p:cNvPicPr>
            <a:picLocks noChangeAspect="1"/>
          </p:cNvPicPr>
          <p:nvPr/>
        </p:nvPicPr>
        <p:blipFill>
          <a:blip r:embed="rId3"/>
          <a:stretch>
            <a:fillRect/>
          </a:stretch>
        </p:blipFill>
        <p:spPr>
          <a:xfrm>
            <a:off x="246102" y="399142"/>
            <a:ext cx="1764943" cy="1073833"/>
          </a:xfrm>
          <a:prstGeom prst="rect">
            <a:avLst/>
          </a:prstGeom>
        </p:spPr>
      </p:pic>
      <p:cxnSp>
        <p:nvCxnSpPr>
          <p:cNvPr id="9" name="直線コネクタ 8"/>
          <p:cNvCxnSpPr/>
          <p:nvPr/>
        </p:nvCxnSpPr>
        <p:spPr>
          <a:xfrm>
            <a:off x="246102" y="2040837"/>
            <a:ext cx="9028527" cy="14513"/>
          </a:xfrm>
          <a:prstGeom prst="line">
            <a:avLst/>
          </a:prstGeom>
          <a:ln w="180975" cmpd="thinThick"/>
        </p:spPr>
        <p:style>
          <a:lnRef idx="1">
            <a:schemeClr val="accent1"/>
          </a:lnRef>
          <a:fillRef idx="0">
            <a:schemeClr val="accent1"/>
          </a:fillRef>
          <a:effectRef idx="0">
            <a:schemeClr val="accent1"/>
          </a:effectRef>
          <a:fontRef idx="minor">
            <a:schemeClr val="tx1"/>
          </a:fontRef>
        </p:style>
      </p:cxnSp>
      <p:sp>
        <p:nvSpPr>
          <p:cNvPr id="12" name="タイトル 1"/>
          <p:cNvSpPr txBox="1">
            <a:spLocks/>
          </p:cNvSpPr>
          <p:nvPr/>
        </p:nvSpPr>
        <p:spPr>
          <a:xfrm>
            <a:off x="1154018" y="1616030"/>
            <a:ext cx="7212693" cy="319315"/>
          </a:xfrm>
          <a:prstGeom prst="rect">
            <a:avLst/>
          </a:prstGeom>
        </p:spPr>
        <p:txBody>
          <a:bodyPr vert="horz" lIns="91440" tIns="45720" rIns="91440" bIns="45720" rtlCol="0" anchor="b">
            <a:noAutofit/>
          </a:bodyPr>
          <a:lstStyle>
            <a:lvl1pPr algn="ctr" defTabSz="960120" rtl="0" eaLnBrk="1" latinLnBrk="0" hangingPunct="1">
              <a:lnSpc>
                <a:spcPct val="90000"/>
              </a:lnSpc>
              <a:spcBef>
                <a:spcPct val="0"/>
              </a:spcBef>
              <a:buNone/>
              <a:defRPr kumimoji="1" sz="6300" kern="1200">
                <a:solidFill>
                  <a:schemeClr val="tx1"/>
                </a:solidFill>
                <a:latin typeface="+mj-lt"/>
                <a:ea typeface="+mj-ea"/>
                <a:cs typeface="+mj-cs"/>
              </a:defRPr>
            </a:lvl1pPr>
          </a:lstStyle>
          <a:p>
            <a:r>
              <a:rPr lang="ja-JP" altLang="en-US" sz="1400" dirty="0" smtClean="0">
                <a:latin typeface="UD デジタル 教科書体 NK-B" panose="02020700000000000000" pitchFamily="18" charset="-128"/>
                <a:ea typeface="UD デジタル 教科書体 NK-B" panose="02020700000000000000" pitchFamily="18" charset="-128"/>
              </a:rPr>
              <a:t>「光輝（かがやき）」で資質・能力を働かせ，輝いている子どもたちの様子をお届けいたします！</a:t>
            </a:r>
            <a:endParaRPr lang="ja-JP" altLang="en-US" sz="1400" dirty="0">
              <a:latin typeface="UD デジタル 教科書体 NK-B" panose="02020700000000000000" pitchFamily="18" charset="-128"/>
              <a:ea typeface="UD デジタル 教科書体 NK-B" panose="02020700000000000000" pitchFamily="18" charset="-128"/>
            </a:endParaRPr>
          </a:p>
        </p:txBody>
      </p:sp>
      <p:cxnSp>
        <p:nvCxnSpPr>
          <p:cNvPr id="13" name="直線コネクタ 12"/>
          <p:cNvCxnSpPr/>
          <p:nvPr/>
        </p:nvCxnSpPr>
        <p:spPr>
          <a:xfrm>
            <a:off x="246100" y="1537246"/>
            <a:ext cx="9028527" cy="14513"/>
          </a:xfrm>
          <a:prstGeom prst="line">
            <a:avLst/>
          </a:prstGeom>
          <a:ln w="85725" cmpd="thickThin"/>
        </p:spPr>
        <p:style>
          <a:lnRef idx="1">
            <a:schemeClr val="accent1"/>
          </a:lnRef>
          <a:fillRef idx="0">
            <a:schemeClr val="accent1"/>
          </a:fillRef>
          <a:effectRef idx="0">
            <a:schemeClr val="accent1"/>
          </a:effectRef>
          <a:fontRef idx="minor">
            <a:schemeClr val="tx1"/>
          </a:fontRef>
        </p:style>
      </p:cxnSp>
      <p:sp>
        <p:nvSpPr>
          <p:cNvPr id="15" name="タイトル 1"/>
          <p:cNvSpPr txBox="1">
            <a:spLocks/>
          </p:cNvSpPr>
          <p:nvPr/>
        </p:nvSpPr>
        <p:spPr>
          <a:xfrm>
            <a:off x="1605188" y="2257065"/>
            <a:ext cx="7450819" cy="768598"/>
          </a:xfrm>
          <a:prstGeom prst="rect">
            <a:avLst/>
          </a:prstGeom>
        </p:spPr>
        <p:txBody>
          <a:bodyPr vert="horz" lIns="91440" tIns="45720" rIns="91440" bIns="45720" rtlCol="0" anchor="b">
            <a:noAutofit/>
          </a:bodyPr>
          <a:lstStyle>
            <a:lvl1pPr algn="ctr" defTabSz="960120" rtl="0" eaLnBrk="1" latinLnBrk="0" hangingPunct="1">
              <a:lnSpc>
                <a:spcPct val="90000"/>
              </a:lnSpc>
              <a:spcBef>
                <a:spcPct val="0"/>
              </a:spcBef>
              <a:buNone/>
              <a:defRPr kumimoji="1" sz="6300" kern="1200">
                <a:solidFill>
                  <a:schemeClr val="tx1"/>
                </a:solidFill>
                <a:latin typeface="+mj-lt"/>
                <a:ea typeface="+mj-ea"/>
                <a:cs typeface="+mj-cs"/>
              </a:defRPr>
            </a:lvl1pPr>
          </a:lstStyle>
          <a:p>
            <a:r>
              <a:rPr lang="ja-JP" altLang="en-US" sz="4000" b="1" dirty="0" smtClean="0">
                <a:ln w="22225">
                  <a:solidFill>
                    <a:schemeClr val="accent2"/>
                  </a:solidFill>
                  <a:prstDash val="solid"/>
                </a:ln>
                <a:solidFill>
                  <a:schemeClr val="accent2">
                    <a:lumMod val="40000"/>
                    <a:lumOff val="60000"/>
                  </a:schemeClr>
                </a:solidFill>
                <a:latin typeface="UD デジタル 教科書体 NK-B" panose="02020700000000000000" pitchFamily="18" charset="-128"/>
                <a:ea typeface="UD デジタル 教科書体 NK-B" panose="02020700000000000000" pitchFamily="18" charset="-128"/>
              </a:rPr>
              <a:t>「光輝（かがやき）」</a:t>
            </a:r>
            <a:r>
              <a:rPr lang="ja-JP" altLang="en-US" sz="1600" dirty="0" smtClean="0">
                <a:latin typeface="UD デジタル 教科書体 NK-B" panose="02020700000000000000" pitchFamily="18" charset="-128"/>
                <a:ea typeface="UD デジタル 教科書体 NK-B" panose="02020700000000000000" pitchFamily="18" charset="-128"/>
              </a:rPr>
              <a:t>カリキュラム</a:t>
            </a:r>
            <a:r>
              <a:rPr lang="ja-JP" altLang="en-US" sz="1600" dirty="0">
                <a:latin typeface="UD デジタル 教科書体 NK-B" panose="02020700000000000000" pitchFamily="18" charset="-128"/>
                <a:ea typeface="UD デジタル 教科書体 NK-B" panose="02020700000000000000" pitchFamily="18" charset="-128"/>
              </a:rPr>
              <a:t>開発がめざす</a:t>
            </a:r>
            <a:r>
              <a:rPr lang="ja-JP" altLang="en-US" sz="1600" dirty="0" smtClean="0">
                <a:latin typeface="UD デジタル 教科書体 NK-B" panose="02020700000000000000" pitchFamily="18" charset="-128"/>
                <a:ea typeface="UD デジタル 教科書体 NK-B" panose="02020700000000000000" pitchFamily="18" charset="-128"/>
              </a:rPr>
              <a:t>もの</a:t>
            </a:r>
            <a:endParaRPr lang="ja-JP" altLang="en-US" sz="1600" dirty="0">
              <a:latin typeface="UD デジタル 教科書体 NK-B" panose="02020700000000000000" pitchFamily="18" charset="-128"/>
              <a:ea typeface="UD デジタル 教科書体 NK-B" panose="02020700000000000000" pitchFamily="18" charset="-128"/>
            </a:endParaRPr>
          </a:p>
        </p:txBody>
      </p:sp>
      <p:sp>
        <p:nvSpPr>
          <p:cNvPr id="17" name="タイトル 1"/>
          <p:cNvSpPr txBox="1">
            <a:spLocks/>
          </p:cNvSpPr>
          <p:nvPr/>
        </p:nvSpPr>
        <p:spPr>
          <a:xfrm>
            <a:off x="8016838" y="449942"/>
            <a:ext cx="768423" cy="274823"/>
          </a:xfrm>
          <a:prstGeom prst="rect">
            <a:avLst/>
          </a:prstGeom>
        </p:spPr>
        <p:txBody>
          <a:bodyPr vert="horz" lIns="91440" tIns="45720" rIns="91440" bIns="45720" rtlCol="0" anchor="b">
            <a:noAutofit/>
          </a:bodyPr>
          <a:lstStyle>
            <a:lvl1pPr algn="ctr" defTabSz="960120" rtl="0" eaLnBrk="1" latinLnBrk="0" hangingPunct="1">
              <a:lnSpc>
                <a:spcPct val="90000"/>
              </a:lnSpc>
              <a:spcBef>
                <a:spcPct val="0"/>
              </a:spcBef>
              <a:buNone/>
              <a:defRPr kumimoji="1" sz="6300" kern="1200">
                <a:solidFill>
                  <a:schemeClr val="tx1"/>
                </a:solidFill>
                <a:latin typeface="+mj-lt"/>
                <a:ea typeface="+mj-ea"/>
                <a:cs typeface="+mj-cs"/>
              </a:defRPr>
            </a:lvl1pPr>
          </a:lstStyle>
          <a:p>
            <a:r>
              <a:rPr lang="en-US" altLang="ja-JP" sz="800" dirty="0" smtClean="0">
                <a:latin typeface="UD デジタル 教科書体 NK-B" panose="02020700000000000000" pitchFamily="18" charset="-128"/>
                <a:ea typeface="UD デジタル 教科書体 NK-B" panose="02020700000000000000" pitchFamily="18" charset="-128"/>
              </a:rPr>
              <a:t>2021.0</a:t>
            </a:r>
            <a:r>
              <a:rPr lang="ja-JP" altLang="en-US" sz="800" dirty="0" smtClean="0">
                <a:latin typeface="UD デジタル 教科書体 NK-B" panose="02020700000000000000" pitchFamily="18" charset="-128"/>
                <a:ea typeface="UD デジタル 教科書体 NK-B" panose="02020700000000000000" pitchFamily="18" charset="-128"/>
              </a:rPr>
              <a:t>７</a:t>
            </a:r>
            <a:endParaRPr lang="ja-JP" altLang="en-US" sz="800" dirty="0">
              <a:latin typeface="UD デジタル 教科書体 NK-B" panose="02020700000000000000" pitchFamily="18" charset="-128"/>
              <a:ea typeface="UD デジタル 教科書体 NK-B" panose="02020700000000000000" pitchFamily="18" charset="-128"/>
            </a:endParaRPr>
          </a:p>
        </p:txBody>
      </p:sp>
      <p:grpSp>
        <p:nvGrpSpPr>
          <p:cNvPr id="25" name="グループ化 24"/>
          <p:cNvGrpSpPr/>
          <p:nvPr/>
        </p:nvGrpSpPr>
        <p:grpSpPr>
          <a:xfrm>
            <a:off x="2454974" y="12039915"/>
            <a:ext cx="4955791" cy="664980"/>
            <a:chOff x="1970808" y="8066205"/>
            <a:chExt cx="4955791" cy="664980"/>
          </a:xfrm>
        </p:grpSpPr>
        <p:sp>
          <p:nvSpPr>
            <p:cNvPr id="19" name="タイトル 1"/>
            <p:cNvSpPr txBox="1">
              <a:spLocks/>
            </p:cNvSpPr>
            <p:nvPr/>
          </p:nvSpPr>
          <p:spPr>
            <a:xfrm>
              <a:off x="1970808" y="8173395"/>
              <a:ext cx="3399478" cy="557790"/>
            </a:xfrm>
            <a:prstGeom prst="rect">
              <a:avLst/>
            </a:prstGeom>
          </p:spPr>
          <p:txBody>
            <a:bodyPr vert="horz" lIns="91440" tIns="45720" rIns="91440" bIns="45720" rtlCol="0" anchor="b">
              <a:noAutofit/>
            </a:bodyPr>
            <a:lstStyle>
              <a:lvl1pPr algn="ctr" defTabSz="960120" rtl="0" eaLnBrk="1" latinLnBrk="0" hangingPunct="1">
                <a:lnSpc>
                  <a:spcPct val="90000"/>
                </a:lnSpc>
                <a:spcBef>
                  <a:spcPct val="0"/>
                </a:spcBef>
                <a:buNone/>
                <a:defRPr kumimoji="1" sz="6300" kern="1200">
                  <a:solidFill>
                    <a:schemeClr val="tx1"/>
                  </a:solidFill>
                  <a:latin typeface="+mj-lt"/>
                  <a:ea typeface="+mj-ea"/>
                  <a:cs typeface="+mj-cs"/>
                </a:defRPr>
              </a:lvl1pPr>
            </a:lstStyle>
            <a:p>
              <a:r>
                <a:rPr lang="ja-JP" altLang="en-US" sz="1050" dirty="0" smtClean="0">
                  <a:latin typeface="+mn-ea"/>
                  <a:ea typeface="+mn-ea"/>
                </a:rPr>
                <a:t>広島大学附属三原学校園（幼稚園・小学校・中学校）</a:t>
              </a:r>
              <a:endParaRPr lang="en-US" altLang="ja-JP" sz="1050" dirty="0" smtClean="0">
                <a:latin typeface="+mn-ea"/>
                <a:ea typeface="+mn-ea"/>
              </a:endParaRPr>
            </a:p>
            <a:p>
              <a:r>
                <a:rPr lang="ja-JP" altLang="en-US" sz="1050" dirty="0">
                  <a:latin typeface="+mn-ea"/>
                  <a:ea typeface="+mn-ea"/>
                </a:rPr>
                <a:t>〒</a:t>
              </a:r>
              <a:r>
                <a:rPr lang="en-US" altLang="ja-JP" sz="1050" dirty="0">
                  <a:latin typeface="+mn-ea"/>
                  <a:ea typeface="+mn-ea"/>
                </a:rPr>
                <a:t>723-0004 </a:t>
              </a:r>
              <a:r>
                <a:rPr lang="ja-JP" altLang="en-US" sz="1050" dirty="0">
                  <a:latin typeface="+mn-ea"/>
                  <a:ea typeface="+mn-ea"/>
                </a:rPr>
                <a:t>広島県三原市館町二丁目</a:t>
              </a:r>
              <a:r>
                <a:rPr lang="en-US" altLang="ja-JP" sz="1050" dirty="0">
                  <a:latin typeface="+mn-ea"/>
                  <a:ea typeface="+mn-ea"/>
                </a:rPr>
                <a:t>6</a:t>
              </a:r>
              <a:r>
                <a:rPr lang="ja-JP" altLang="en-US" sz="1050" dirty="0">
                  <a:latin typeface="+mn-ea"/>
                  <a:ea typeface="+mn-ea"/>
                </a:rPr>
                <a:t>番</a:t>
              </a:r>
              <a:r>
                <a:rPr lang="en-US" altLang="ja-JP" sz="1050" dirty="0">
                  <a:latin typeface="+mn-ea"/>
                  <a:ea typeface="+mn-ea"/>
                </a:rPr>
                <a:t>1</a:t>
              </a:r>
              <a:r>
                <a:rPr lang="ja-JP" altLang="en-US" sz="1050" dirty="0">
                  <a:latin typeface="+mn-ea"/>
                  <a:ea typeface="+mn-ea"/>
                </a:rPr>
                <a:t>号</a:t>
              </a:r>
            </a:p>
            <a:p>
              <a:r>
                <a:rPr lang="en-US" altLang="ja-JP" sz="1050" dirty="0" err="1" smtClean="0">
                  <a:latin typeface="+mn-ea"/>
                  <a:ea typeface="+mn-ea"/>
                </a:rPr>
                <a:t>HP:https</a:t>
              </a:r>
              <a:r>
                <a:rPr lang="en-US" altLang="ja-JP" sz="1050" dirty="0">
                  <a:latin typeface="+mn-ea"/>
                  <a:ea typeface="+mn-ea"/>
                </a:rPr>
                <a:t>://www.hiroshima-u.ac.jp/fu_mihara</a:t>
              </a:r>
              <a:endParaRPr lang="en-US" altLang="ja-JP" sz="1050" dirty="0" smtClean="0">
                <a:latin typeface="+mn-ea"/>
                <a:ea typeface="+mn-ea"/>
              </a:endParaRPr>
            </a:p>
          </p:txBody>
        </p:sp>
        <p:sp>
          <p:nvSpPr>
            <p:cNvPr id="21" name="タイトル 1"/>
            <p:cNvSpPr txBox="1">
              <a:spLocks/>
            </p:cNvSpPr>
            <p:nvPr/>
          </p:nvSpPr>
          <p:spPr>
            <a:xfrm>
              <a:off x="5253468" y="8066205"/>
              <a:ext cx="875189" cy="645929"/>
            </a:xfrm>
            <a:prstGeom prst="rect">
              <a:avLst/>
            </a:prstGeom>
          </p:spPr>
          <p:txBody>
            <a:bodyPr vert="horz" lIns="91440" tIns="45720" rIns="91440" bIns="45720" rtlCol="0" anchor="b">
              <a:noAutofit/>
            </a:bodyPr>
            <a:lstStyle>
              <a:lvl1pPr algn="ctr" defTabSz="960120" rtl="0" eaLnBrk="1" latinLnBrk="0" hangingPunct="1">
                <a:lnSpc>
                  <a:spcPct val="90000"/>
                </a:lnSpc>
                <a:spcBef>
                  <a:spcPct val="0"/>
                </a:spcBef>
                <a:buNone/>
                <a:defRPr kumimoji="1" sz="6300" kern="1200">
                  <a:solidFill>
                    <a:schemeClr val="tx1"/>
                  </a:solidFill>
                  <a:latin typeface="+mj-lt"/>
                  <a:ea typeface="+mj-ea"/>
                  <a:cs typeface="+mj-cs"/>
                </a:defRPr>
              </a:lvl1pPr>
            </a:lstStyle>
            <a:p>
              <a:r>
                <a:rPr lang="en-US" altLang="ja-JP" sz="1200" dirty="0" smtClean="0">
                  <a:latin typeface="UD デジタル 教科書体 NK-B" panose="02020700000000000000" pitchFamily="18" charset="-128"/>
                  <a:ea typeface="UD デジタル 教科書体 NK-B" panose="02020700000000000000" pitchFamily="18" charset="-128"/>
                </a:rPr>
                <a:t>HP</a:t>
              </a:r>
              <a:r>
                <a:rPr lang="ja-JP" altLang="en-US" sz="1200" dirty="0" smtClean="0">
                  <a:latin typeface="UD デジタル 教科書体 NK-B" panose="02020700000000000000" pitchFamily="18" charset="-128"/>
                  <a:ea typeface="UD デジタル 教科書体 NK-B" panose="02020700000000000000" pitchFamily="18" charset="-128"/>
                </a:rPr>
                <a:t>も</a:t>
              </a:r>
              <a:endParaRPr lang="en-US" altLang="ja-JP" sz="1200" dirty="0" smtClean="0">
                <a:latin typeface="UD デジタル 教科書体 NK-B" panose="02020700000000000000" pitchFamily="18" charset="-128"/>
                <a:ea typeface="UD デジタル 教科書体 NK-B" panose="02020700000000000000" pitchFamily="18" charset="-128"/>
              </a:endParaRPr>
            </a:p>
            <a:p>
              <a:r>
                <a:rPr lang="ja-JP" altLang="en-US" sz="1200" dirty="0" smtClean="0">
                  <a:latin typeface="UD デジタル 教科書体 NK-B" panose="02020700000000000000" pitchFamily="18" charset="-128"/>
                  <a:ea typeface="UD デジタル 教科書体 NK-B" panose="02020700000000000000" pitchFamily="18" charset="-128"/>
                </a:rPr>
                <a:t>今すぐ</a:t>
              </a:r>
              <a:endParaRPr lang="en-US" altLang="ja-JP" sz="1200" dirty="0" smtClean="0">
                <a:latin typeface="UD デジタル 教科書体 NK-B" panose="02020700000000000000" pitchFamily="18" charset="-128"/>
                <a:ea typeface="UD デジタル 教科書体 NK-B" panose="02020700000000000000" pitchFamily="18" charset="-128"/>
              </a:endParaRPr>
            </a:p>
            <a:p>
              <a:r>
                <a:rPr lang="ja-JP" altLang="en-US" sz="1200" dirty="0" smtClean="0">
                  <a:latin typeface="UD デジタル 教科書体 NK-B" panose="02020700000000000000" pitchFamily="18" charset="-128"/>
                  <a:ea typeface="UD デジタル 教科書体 NK-B" panose="02020700000000000000" pitchFamily="18" charset="-128"/>
                </a:rPr>
                <a:t>チェック！</a:t>
              </a:r>
              <a:endParaRPr lang="ja-JP" altLang="en-US" sz="1200" dirty="0">
                <a:latin typeface="UD デジタル 教科書体 NK-B" panose="02020700000000000000" pitchFamily="18" charset="-128"/>
                <a:ea typeface="UD デジタル 教科書体 NK-B" panose="02020700000000000000" pitchFamily="18" charset="-128"/>
              </a:endParaRPr>
            </a:p>
          </p:txBody>
        </p:sp>
        <p:pic>
          <p:nvPicPr>
            <p:cNvPr id="22" name="図 21"/>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323027" y="8127613"/>
              <a:ext cx="603572" cy="603572"/>
            </a:xfrm>
            <a:prstGeom prst="rect">
              <a:avLst/>
            </a:prstGeom>
          </p:spPr>
        </p:pic>
        <p:sp>
          <p:nvSpPr>
            <p:cNvPr id="24" name="右矢印 23"/>
            <p:cNvSpPr/>
            <p:nvPr/>
          </p:nvSpPr>
          <p:spPr>
            <a:xfrm>
              <a:off x="6043817" y="8327755"/>
              <a:ext cx="304800" cy="203288"/>
            </a:xfrm>
            <a:prstGeom prst="rightArrow">
              <a:avLst/>
            </a:prstGeom>
            <a:solidFill>
              <a:srgbClr val="FFFF00"/>
            </a:solidFill>
            <a:ln w="28575">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64" name="タイトル 1"/>
          <p:cNvSpPr txBox="1">
            <a:spLocks/>
          </p:cNvSpPr>
          <p:nvPr/>
        </p:nvSpPr>
        <p:spPr>
          <a:xfrm>
            <a:off x="1058309" y="2997567"/>
            <a:ext cx="2616076" cy="235243"/>
          </a:xfrm>
          <a:prstGeom prst="rect">
            <a:avLst/>
          </a:prstGeom>
        </p:spPr>
        <p:txBody>
          <a:bodyPr vert="horz" lIns="91440" tIns="45720" rIns="91440" bIns="45720" rtlCol="0" anchor="b">
            <a:noAutofit/>
          </a:bodyPr>
          <a:lstStyle>
            <a:lvl1pPr algn="ctr" defTabSz="960120" rtl="0" eaLnBrk="1" latinLnBrk="0" hangingPunct="1">
              <a:lnSpc>
                <a:spcPct val="90000"/>
              </a:lnSpc>
              <a:spcBef>
                <a:spcPct val="0"/>
              </a:spcBef>
              <a:buNone/>
              <a:defRPr kumimoji="1" sz="6300" kern="1200">
                <a:solidFill>
                  <a:schemeClr val="tx1"/>
                </a:solidFill>
                <a:latin typeface="+mj-lt"/>
                <a:ea typeface="+mj-ea"/>
                <a:cs typeface="+mj-cs"/>
              </a:defRPr>
            </a:lvl1pPr>
          </a:lstStyle>
          <a:p>
            <a:r>
              <a:rPr lang="ja-JP" altLang="en-US" sz="800" dirty="0" smtClean="0">
                <a:latin typeface="UD デジタル 教科書体 NK-B" panose="02020700000000000000" pitchFamily="18" charset="-128"/>
                <a:ea typeface="UD デジタル 教科書体 NK-B" panose="02020700000000000000" pitchFamily="18" charset="-128"/>
              </a:rPr>
              <a:t>広島大学附属三原学校園長　　木村　博一</a:t>
            </a:r>
            <a:endParaRPr lang="ja-JP" altLang="en-US" sz="800" dirty="0">
              <a:latin typeface="UD デジタル 教科書体 NK-B" panose="02020700000000000000" pitchFamily="18" charset="-128"/>
              <a:ea typeface="UD デジタル 教科書体 NK-B" panose="02020700000000000000" pitchFamily="18" charset="-128"/>
            </a:endParaRPr>
          </a:p>
        </p:txBody>
      </p:sp>
      <p:sp>
        <p:nvSpPr>
          <p:cNvPr id="66" name="タイトル 1"/>
          <p:cNvSpPr txBox="1">
            <a:spLocks/>
          </p:cNvSpPr>
          <p:nvPr/>
        </p:nvSpPr>
        <p:spPr>
          <a:xfrm>
            <a:off x="7525860" y="12039917"/>
            <a:ext cx="875189" cy="645929"/>
          </a:xfrm>
          <a:prstGeom prst="rect">
            <a:avLst/>
          </a:prstGeom>
        </p:spPr>
        <p:txBody>
          <a:bodyPr vert="horz" lIns="91440" tIns="45720" rIns="91440" bIns="45720" rtlCol="0" anchor="b">
            <a:noAutofit/>
          </a:bodyPr>
          <a:lstStyle>
            <a:lvl1pPr algn="ctr" defTabSz="960120" rtl="0" eaLnBrk="1" latinLnBrk="0" hangingPunct="1">
              <a:lnSpc>
                <a:spcPct val="90000"/>
              </a:lnSpc>
              <a:spcBef>
                <a:spcPct val="0"/>
              </a:spcBef>
              <a:buNone/>
              <a:defRPr kumimoji="1" sz="6300" kern="1200">
                <a:solidFill>
                  <a:schemeClr val="tx1"/>
                </a:solidFill>
                <a:latin typeface="+mj-lt"/>
                <a:ea typeface="+mj-ea"/>
                <a:cs typeface="+mj-cs"/>
              </a:defRPr>
            </a:lvl1pPr>
          </a:lstStyle>
          <a:p>
            <a:r>
              <a:rPr lang="ja-JP" altLang="en-US" sz="1200" dirty="0" smtClean="0">
                <a:latin typeface="UD デジタル 教科書体 NK-B" panose="02020700000000000000" pitchFamily="18" charset="-128"/>
                <a:ea typeface="UD デジタル 教科書体 NK-B" panose="02020700000000000000" pitchFamily="18" charset="-128"/>
              </a:rPr>
              <a:t>アンケートにご協力</a:t>
            </a:r>
            <a:endParaRPr lang="en-US" altLang="ja-JP" sz="1200" dirty="0" smtClean="0">
              <a:latin typeface="UD デジタル 教科書体 NK-B" panose="02020700000000000000" pitchFamily="18" charset="-128"/>
              <a:ea typeface="UD デジタル 教科書体 NK-B" panose="02020700000000000000" pitchFamily="18" charset="-128"/>
            </a:endParaRPr>
          </a:p>
          <a:p>
            <a:r>
              <a:rPr lang="ja-JP" altLang="en-US" sz="1200" dirty="0" smtClean="0">
                <a:latin typeface="UD デジタル 教科書体 NK-B" panose="02020700000000000000" pitchFamily="18" charset="-128"/>
                <a:ea typeface="UD デジタル 教科書体 NK-B" panose="02020700000000000000" pitchFamily="18" charset="-128"/>
              </a:rPr>
              <a:t>ください</a:t>
            </a:r>
            <a:endParaRPr lang="en-US" altLang="ja-JP" sz="1200" dirty="0" smtClean="0">
              <a:latin typeface="UD デジタル 教科書体 NK-B" panose="02020700000000000000" pitchFamily="18" charset="-128"/>
              <a:ea typeface="UD デジタル 教科書体 NK-B" panose="02020700000000000000" pitchFamily="18" charset="-128"/>
            </a:endParaRPr>
          </a:p>
        </p:txBody>
      </p:sp>
      <p:sp>
        <p:nvSpPr>
          <p:cNvPr id="67" name="右矢印 66"/>
          <p:cNvSpPr/>
          <p:nvPr/>
        </p:nvSpPr>
        <p:spPr>
          <a:xfrm>
            <a:off x="8353710" y="12289540"/>
            <a:ext cx="304800" cy="203288"/>
          </a:xfrm>
          <a:prstGeom prst="rightArrow">
            <a:avLst/>
          </a:prstGeom>
          <a:solidFill>
            <a:srgbClr val="FFFF00"/>
          </a:solidFill>
          <a:ln w="28575">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72" name="図 71"/>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8689772" y="12068177"/>
            <a:ext cx="604790" cy="604790"/>
          </a:xfrm>
          <a:prstGeom prst="rect">
            <a:avLst/>
          </a:prstGeom>
        </p:spPr>
      </p:pic>
      <p:sp>
        <p:nvSpPr>
          <p:cNvPr id="43" name="サブタイトル 2"/>
          <p:cNvSpPr txBox="1">
            <a:spLocks/>
          </p:cNvSpPr>
          <p:nvPr/>
        </p:nvSpPr>
        <p:spPr>
          <a:xfrm>
            <a:off x="5207334" y="3202550"/>
            <a:ext cx="4001587" cy="8998844"/>
          </a:xfrm>
          <a:prstGeom prst="rect">
            <a:avLst/>
          </a:prstGeom>
        </p:spPr>
        <p:txBody>
          <a:bodyPr vert="horz" lIns="91440" tIns="45720" rIns="91440" bIns="45720" rtlCol="0">
            <a:noAutofit/>
          </a:bodyPr>
          <a:lstStyle>
            <a:lvl1pPr marL="0" indent="0" algn="ctr" defTabSz="960120" rtl="0" eaLnBrk="1" latinLnBrk="0" hangingPunct="1">
              <a:lnSpc>
                <a:spcPct val="90000"/>
              </a:lnSpc>
              <a:spcBef>
                <a:spcPts val="1050"/>
              </a:spcBef>
              <a:buFont typeface="Arial" panose="020B0604020202020204" pitchFamily="34" charset="0"/>
              <a:buNone/>
              <a:defRPr kumimoji="1" sz="2520" kern="1200">
                <a:solidFill>
                  <a:schemeClr val="tx1"/>
                </a:solidFill>
                <a:latin typeface="+mn-lt"/>
                <a:ea typeface="+mn-ea"/>
                <a:cs typeface="+mn-cs"/>
              </a:defRPr>
            </a:lvl1pPr>
            <a:lvl2pPr marL="480060" indent="0" algn="ctr" defTabSz="960120" rtl="0" eaLnBrk="1" latinLnBrk="0" hangingPunct="1">
              <a:lnSpc>
                <a:spcPct val="90000"/>
              </a:lnSpc>
              <a:spcBef>
                <a:spcPts val="525"/>
              </a:spcBef>
              <a:buFont typeface="Arial" panose="020B0604020202020204" pitchFamily="34" charset="0"/>
              <a:buNone/>
              <a:defRPr kumimoji="1" sz="2100" kern="1200">
                <a:solidFill>
                  <a:schemeClr val="tx1"/>
                </a:solidFill>
                <a:latin typeface="+mn-lt"/>
                <a:ea typeface="+mn-ea"/>
                <a:cs typeface="+mn-cs"/>
              </a:defRPr>
            </a:lvl2pPr>
            <a:lvl3pPr marL="960120" indent="0" algn="ctr" defTabSz="960120" rtl="0" eaLnBrk="1" latinLnBrk="0" hangingPunct="1">
              <a:lnSpc>
                <a:spcPct val="90000"/>
              </a:lnSpc>
              <a:spcBef>
                <a:spcPts val="525"/>
              </a:spcBef>
              <a:buFont typeface="Arial" panose="020B0604020202020204" pitchFamily="34" charset="0"/>
              <a:buNone/>
              <a:defRPr kumimoji="1" sz="1890" kern="1200">
                <a:solidFill>
                  <a:schemeClr val="tx1"/>
                </a:solidFill>
                <a:latin typeface="+mn-lt"/>
                <a:ea typeface="+mn-ea"/>
                <a:cs typeface="+mn-cs"/>
              </a:defRPr>
            </a:lvl3pPr>
            <a:lvl4pPr marL="1440180" indent="0" algn="ctr" defTabSz="960120" rtl="0" eaLnBrk="1" latinLnBrk="0" hangingPunct="1">
              <a:lnSpc>
                <a:spcPct val="90000"/>
              </a:lnSpc>
              <a:spcBef>
                <a:spcPts val="525"/>
              </a:spcBef>
              <a:buFont typeface="Arial" panose="020B0604020202020204" pitchFamily="34" charset="0"/>
              <a:buNone/>
              <a:defRPr kumimoji="1" sz="1680" kern="1200">
                <a:solidFill>
                  <a:schemeClr val="tx1"/>
                </a:solidFill>
                <a:latin typeface="+mn-lt"/>
                <a:ea typeface="+mn-ea"/>
                <a:cs typeface="+mn-cs"/>
              </a:defRPr>
            </a:lvl4pPr>
            <a:lvl5pPr marL="1920240" indent="0" algn="ctr" defTabSz="960120" rtl="0" eaLnBrk="1" latinLnBrk="0" hangingPunct="1">
              <a:lnSpc>
                <a:spcPct val="90000"/>
              </a:lnSpc>
              <a:spcBef>
                <a:spcPts val="525"/>
              </a:spcBef>
              <a:buFont typeface="Arial" panose="020B0604020202020204" pitchFamily="34" charset="0"/>
              <a:buNone/>
              <a:defRPr kumimoji="1" sz="1680" kern="1200">
                <a:solidFill>
                  <a:schemeClr val="tx1"/>
                </a:solidFill>
                <a:latin typeface="+mn-lt"/>
                <a:ea typeface="+mn-ea"/>
                <a:cs typeface="+mn-cs"/>
              </a:defRPr>
            </a:lvl5pPr>
            <a:lvl6pPr marL="2400300" indent="0" algn="ctr" defTabSz="960120" rtl="0" eaLnBrk="1" latinLnBrk="0" hangingPunct="1">
              <a:lnSpc>
                <a:spcPct val="90000"/>
              </a:lnSpc>
              <a:spcBef>
                <a:spcPts val="525"/>
              </a:spcBef>
              <a:buFont typeface="Arial" panose="020B0604020202020204" pitchFamily="34" charset="0"/>
              <a:buNone/>
              <a:defRPr kumimoji="1" sz="1680" kern="1200">
                <a:solidFill>
                  <a:schemeClr val="tx1"/>
                </a:solidFill>
                <a:latin typeface="+mn-lt"/>
                <a:ea typeface="+mn-ea"/>
                <a:cs typeface="+mn-cs"/>
              </a:defRPr>
            </a:lvl6pPr>
            <a:lvl7pPr marL="2880360" indent="0" algn="ctr" defTabSz="960120" rtl="0" eaLnBrk="1" latinLnBrk="0" hangingPunct="1">
              <a:lnSpc>
                <a:spcPct val="90000"/>
              </a:lnSpc>
              <a:spcBef>
                <a:spcPts val="525"/>
              </a:spcBef>
              <a:buFont typeface="Arial" panose="020B0604020202020204" pitchFamily="34" charset="0"/>
              <a:buNone/>
              <a:defRPr kumimoji="1" sz="1680" kern="1200">
                <a:solidFill>
                  <a:schemeClr val="tx1"/>
                </a:solidFill>
                <a:latin typeface="+mn-lt"/>
                <a:ea typeface="+mn-ea"/>
                <a:cs typeface="+mn-cs"/>
              </a:defRPr>
            </a:lvl7pPr>
            <a:lvl8pPr marL="3360420" indent="0" algn="ctr" defTabSz="960120" rtl="0" eaLnBrk="1" latinLnBrk="0" hangingPunct="1">
              <a:lnSpc>
                <a:spcPct val="90000"/>
              </a:lnSpc>
              <a:spcBef>
                <a:spcPts val="525"/>
              </a:spcBef>
              <a:buFont typeface="Arial" panose="020B0604020202020204" pitchFamily="34" charset="0"/>
              <a:buNone/>
              <a:defRPr kumimoji="1" sz="1680" kern="1200">
                <a:solidFill>
                  <a:schemeClr val="tx1"/>
                </a:solidFill>
                <a:latin typeface="+mn-lt"/>
                <a:ea typeface="+mn-ea"/>
                <a:cs typeface="+mn-cs"/>
              </a:defRPr>
            </a:lvl8pPr>
            <a:lvl9pPr marL="3840480" indent="0" algn="ctr" defTabSz="960120" rtl="0" eaLnBrk="1" latinLnBrk="0" hangingPunct="1">
              <a:lnSpc>
                <a:spcPct val="90000"/>
              </a:lnSpc>
              <a:spcBef>
                <a:spcPts val="525"/>
              </a:spcBef>
              <a:buFont typeface="Arial" panose="020B0604020202020204" pitchFamily="34" charset="0"/>
              <a:buNone/>
              <a:defRPr kumimoji="1" sz="1680" kern="1200">
                <a:solidFill>
                  <a:schemeClr val="tx1"/>
                </a:solidFill>
                <a:latin typeface="+mn-lt"/>
                <a:ea typeface="+mn-ea"/>
                <a:cs typeface="+mn-cs"/>
              </a:defRPr>
            </a:lvl9pPr>
          </a:lstStyle>
          <a:p>
            <a:pPr algn="l">
              <a:lnSpc>
                <a:spcPct val="150000"/>
              </a:lnSpc>
            </a:pPr>
            <a:r>
              <a:rPr lang="ja-JP" altLang="en-US" sz="1200" dirty="0" smtClean="0">
                <a:latin typeface="UD デジタル 教科書体 N-R" panose="02020400000000000000" pitchFamily="17" charset="-128"/>
                <a:ea typeface="UD デジタル 教科書体 N-R" panose="02020400000000000000" pitchFamily="17" charset="-128"/>
              </a:rPr>
              <a:t>例えば</a:t>
            </a:r>
            <a:r>
              <a:rPr lang="ja-JP" altLang="en-US" sz="1200" dirty="0">
                <a:latin typeface="UD デジタル 教科書体 N-R" panose="02020400000000000000" pitchFamily="17" charset="-128"/>
                <a:ea typeface="UD デジタル 教科書体 N-R" panose="02020400000000000000" pitchFamily="17" charset="-128"/>
              </a:rPr>
              <a:t>、「友だちを大切にしよう」などと逸話を読んで勉強したとしても、実際の場面を踏まえてイメージ豊かに考えることができていなければ、絵に描いた餅で終わってしまいかねません。大切なのは、知識と態度を結びつけること、いいかえれば、教科の学習と道徳の学習を如何に結びつけるのかということです。</a:t>
            </a:r>
          </a:p>
          <a:p>
            <a:pPr algn="l">
              <a:lnSpc>
                <a:spcPct val="150000"/>
              </a:lnSpc>
            </a:pPr>
            <a:r>
              <a:rPr lang="ja-JP" altLang="en-US" sz="1200" dirty="0">
                <a:latin typeface="UD デジタル 教科書体 N-R" panose="02020400000000000000" pitchFamily="17" charset="-128"/>
                <a:ea typeface="UD デジタル 教科書体 N-R" panose="02020400000000000000" pitchFamily="17" charset="-128"/>
              </a:rPr>
              <a:t>　この課題に取り組んでいるのが、附属三原学校園の「光輝（かがやき）」の学習です。社会科や理科などの教科で学んだ知識を結びつけ（「横断的な知識」）、さらには、自分の在り方・生き方とも結びつけながら、自分の考えを深めていくのです。独創性のある自分の考えは、簡単に構築できるものではありません。様々な本を読み、情報を収集し、友だちの考えと照らし合わせながら、自分の考えを粘り強く更新し続けていくことになります。誰かからの受け売りであれば、「自分の考えは本当に正しいのだろうか」という不安は芽生えてきませんが、自分で構築した考えであれば不安は常につきまとってきます。確かめずにはいられなくなります。このような過程で育成されるのが、「レジリエンス」（粘り強さ）です。そして、様々な側面から人間としての在り方・生き方の見方・考え方を深めていけば、そこに「躍動する感性」が育まれていくことになります。これが、附属三原学校園の「光輝（かがやき）」のカリキュラム開発がめざしている学習の姿です。</a:t>
            </a:r>
          </a:p>
          <a:p>
            <a:pPr algn="l">
              <a:lnSpc>
                <a:spcPct val="150000"/>
              </a:lnSpc>
            </a:pPr>
            <a:r>
              <a:rPr lang="ja-JP" altLang="en-US" sz="1200" dirty="0">
                <a:latin typeface="UD デジタル 教科書体 N-R" panose="02020400000000000000" pitchFamily="17" charset="-128"/>
                <a:ea typeface="UD デジタル 教科書体 N-R" panose="02020400000000000000" pitchFamily="17" charset="-128"/>
              </a:rPr>
              <a:t>　附属三原学校園の教職員は一丸となって，「光輝（かがやき）」のカリキュラム開発に取り組んでいます。保護者の皆様におかれましては，本学校園の特長と研究開発学校制度の趣旨をご理解の上，私たちの取り組みについてご意見をお聞かせいただくとともに，研究開発に関わる諸活動にご協力をいただきますよう心よりお願いいたします</a:t>
            </a:r>
            <a:r>
              <a:rPr lang="ja-JP" altLang="en-US" sz="1200" dirty="0" smtClean="0">
                <a:latin typeface="UD デジタル 教科書体 N-R" panose="02020400000000000000" pitchFamily="17" charset="-128"/>
                <a:ea typeface="UD デジタル 教科書体 N-R" panose="02020400000000000000" pitchFamily="17" charset="-128"/>
              </a:rPr>
              <a:t>。</a:t>
            </a:r>
            <a:endParaRPr lang="ja-JP" altLang="en-US" sz="1200" dirty="0">
              <a:latin typeface="UD デジタル 教科書体 N-R" panose="02020400000000000000" pitchFamily="17" charset="-128"/>
              <a:ea typeface="UD デジタル 教科書体 N-R" panose="02020400000000000000" pitchFamily="17" charset="-128"/>
            </a:endParaRPr>
          </a:p>
        </p:txBody>
      </p:sp>
    </p:spTree>
    <p:extLst>
      <p:ext uri="{BB962C8B-B14F-4D97-AF65-F5344CB8AC3E}">
        <p14:creationId xmlns:p14="http://schemas.microsoft.com/office/powerpoint/2010/main" val="3327154549"/>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692</TotalTime>
  <Words>167</Words>
  <Application>Microsoft Office PowerPoint</Application>
  <PresentationFormat>A3 297x420 mm</PresentationFormat>
  <Paragraphs>23</Paragraphs>
  <Slides>1</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1</vt:i4>
      </vt:variant>
    </vt:vector>
  </HeadingPairs>
  <TitlesOfParts>
    <vt:vector size="9" baseType="lpstr">
      <vt:lpstr>UD デジタル 教科書体 NK-B</vt:lpstr>
      <vt:lpstr>UD デジタル 教科書体 N-R</vt:lpstr>
      <vt:lpstr>游ゴシック</vt:lpstr>
      <vt:lpstr>游ゴシック Light</vt:lpstr>
      <vt:lpstr>Arial</vt:lpstr>
      <vt:lpstr>Calibri</vt:lpstr>
      <vt:lpstr>Calibri Light</vt:lpstr>
      <vt:lpstr>Office テーマ</vt:lpstr>
      <vt:lpstr>研究開発だより</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研究開発だより</dc:title>
  <dc:creator>住田　哲太朗</dc:creator>
  <cp:lastModifiedBy>住田　哲太朗</cp:lastModifiedBy>
  <cp:revision>45</cp:revision>
  <cp:lastPrinted>2021-06-07T09:43:25Z</cp:lastPrinted>
  <dcterms:created xsi:type="dcterms:W3CDTF">2021-06-04T10:18:56Z</dcterms:created>
  <dcterms:modified xsi:type="dcterms:W3CDTF">2021-07-06T12:29:57Z</dcterms:modified>
</cp:coreProperties>
</file>