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3" r:id="rId4"/>
    <p:sldId id="272" r:id="rId5"/>
    <p:sldId id="274" r:id="rId6"/>
    <p:sldId id="275" r:id="rId7"/>
    <p:sldId id="276" r:id="rId8"/>
    <p:sldId id="277" r:id="rId9"/>
    <p:sldId id="278" r:id="rId10"/>
    <p:sldId id="279" r:id="rId11"/>
  </p:sldIdLst>
  <p:sldSz cx="12192000" cy="6858000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30400-F6E9-BEDF-8698-655361129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10F11D9-611F-F788-63A2-940B5A71C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714EC6-B251-9998-E9E7-87F8C041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D66221-D6F5-1453-30A9-C54498C0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539EE-4A21-FD8D-4B16-B9E1FB1A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71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5BDA6-65F5-ED68-B3B9-C2EC44C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346BCC-92C9-DA94-6052-F6489F8E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A0076-7D79-447E-0E72-32A1FBB1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ED606-67F3-CCA2-81BA-D8430EEB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8DFD7-818A-8EF3-0370-36F913A9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7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515B5B-9195-4773-FAD1-17FA11FEE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93724C-42DB-5190-A9CB-2A73E4030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24CBB-EEA3-741C-CD06-B4CE2CD5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4D04B4-0D52-1F02-1379-34C74443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6F6A1E-B409-E96B-50ED-6E25C572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9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C31C5-1B5C-B32F-E120-6DE7C652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1C1F3-F5F6-606B-6432-DC976822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B2DB43-2D69-D3F2-E048-CD68FCF4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06F07A-E602-2A54-BC7E-797BBFC5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81EA70-F789-633B-E062-FE49C588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7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1A502-15E5-3A36-E449-FD9F7573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46C422-AAD3-27A0-BF4D-5B949F25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EC743F-D456-42EE-84DF-6CF9D695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C4F5C-A737-1401-EAAF-EDD6EB22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760CA0-7D19-99DC-E76F-B0AF5EAE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49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660A5-F0D7-F4D3-3E94-66C672B3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D5BD4A-C40E-5DDE-1569-E76C9FF17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57743D-D4F6-6A75-498C-5A6B04DF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33C37C-9B17-4244-96B8-693BA0BB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312469-8880-9B55-7743-67C26616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0DE356-9CD6-8170-B5C3-54AC44B8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52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61118-2BFE-CFD3-7634-42A7A08C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F1E193-CADA-6D37-7F02-AE8F11AA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B43197-46D7-888D-64FC-2FD3D8B53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015AF7-C59C-8FDB-404E-51E230E25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9728A4-09E8-F815-B334-B71BA6EB9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830FA22-1927-5FEA-023A-34535908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89A099-5AE3-C51C-F8B5-97F99748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FCE268-3D2D-E9DA-DD84-CAF6EE0B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FAF0B-BE1E-D21D-4A45-80F2F186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C685BC-137F-C95F-CDDC-5A3D20C6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8485B0-F6A1-EBA6-0C88-8108E05B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16AD4-A9D1-38A5-3632-CAD607F1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2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4636CA7-3830-1271-E5D9-71CD4BBE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E00A3E-DBC0-CCCE-D800-38580FD4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D1C0FD-C7FA-CF01-6DED-A8BD5188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5054E-F212-E52B-F735-8DBDC690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48C31F-6FBA-9E4E-CDE0-5A149308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E460E3-21F0-DCD1-977D-D3EDF66E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23EA50-E507-174B-41E4-9AEFFD1A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1791DB-B15E-36D9-6F66-7445D2A4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DE5421-445E-A293-461B-1D07DD1E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60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442A1-CE1E-9751-7AF9-9A7616B3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6BA0D5-6022-EC21-2D9F-EBFFDF39F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54A50A-E041-D9F0-8714-4E2839ED7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75C049-23B4-1E83-4E3B-A5C14385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FE6A32-AA44-812B-2742-63704E20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60056D-E983-88B7-CD5D-49B488A7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6C0FB-624A-B07C-50D5-42230E7D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FF36D9-704D-C355-4322-386A1837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1E027-677C-FB51-5E1C-5607404AD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E78D61-D152-9618-0440-0574D3354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425EBA-9A36-B208-0B1E-6E5AE9D61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１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7E45DD-A189-878B-C98E-0140952D9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4760539" y="2074768"/>
            <a:ext cx="1527284" cy="176212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5" y="1946794"/>
            <a:ext cx="3139888" cy="12805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1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一瞬見えた？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2" y="1946794"/>
            <a:ext cx="1257415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7D631D9-631D-47E6-3F86-285482297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4865400" y="2135771"/>
            <a:ext cx="1527285" cy="17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DC9FEEB-2470-563D-6596-E66BAA351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831917" y="2051736"/>
            <a:ext cx="1461305" cy="183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5" y="2699830"/>
            <a:ext cx="3139888" cy="12805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4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29162F9-9817-D7AC-20C0-3BE7AED69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4711218" y="2046629"/>
            <a:ext cx="1420502" cy="176212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３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5" y="1946794"/>
            <a:ext cx="3139888" cy="70551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1D2DE20-5FAF-D2C6-67C6-C700C32DE71E}"/>
              </a:ext>
            </a:extLst>
          </p:cNvPr>
          <p:cNvSpPr/>
          <p:nvPr/>
        </p:nvSpPr>
        <p:spPr>
          <a:xfrm>
            <a:off x="4008905" y="3139101"/>
            <a:ext cx="3139888" cy="70551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４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789E5D0-07E0-5301-B08C-8B80A9768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4730003" y="2085683"/>
            <a:ext cx="1527285" cy="178733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5" y="1946794"/>
            <a:ext cx="3139888" cy="70551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1D2DE20-5FAF-D2C6-67C6-C700C32DE71E}"/>
              </a:ext>
            </a:extLst>
          </p:cNvPr>
          <p:cNvSpPr/>
          <p:nvPr/>
        </p:nvSpPr>
        <p:spPr>
          <a:xfrm>
            <a:off x="4008905" y="3139101"/>
            <a:ext cx="3139888" cy="70551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1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1645112" y="4615447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51952" y="6394836"/>
            <a:ext cx="943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球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５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C509DCD-2AA9-ECCB-1E32-B2B6DE833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71" t="72269" r="32713" b="15667"/>
          <a:stretch/>
        </p:blipFill>
        <p:spPr>
          <a:xfrm>
            <a:off x="6781526" y="4827161"/>
            <a:ext cx="1600522" cy="1548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A849F7B-66E1-7734-8429-8FB46CE19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53" t="54787" r="51542" b="32252"/>
          <a:stretch/>
        </p:blipFill>
        <p:spPr>
          <a:xfrm>
            <a:off x="9272735" y="4709543"/>
            <a:ext cx="1537400" cy="1836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8987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6741524-62FF-EA05-5D96-B0A171B747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53" t="54787" r="51542" b="32252"/>
          <a:stretch/>
        </p:blipFill>
        <p:spPr>
          <a:xfrm>
            <a:off x="4798127" y="2041960"/>
            <a:ext cx="1537400" cy="183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5" y="2036442"/>
            <a:ext cx="3139888" cy="105638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4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1645112" y="4615447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51952" y="6394836"/>
            <a:ext cx="943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球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131909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６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C509DCD-2AA9-ECCB-1E32-B2B6DE833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71" t="72269" r="32713" b="15667"/>
          <a:stretch/>
        </p:blipFill>
        <p:spPr>
          <a:xfrm>
            <a:off x="6781526" y="4827161"/>
            <a:ext cx="1600522" cy="1548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A849F7B-66E1-7734-8429-8FB46CE19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53" t="54787" r="51542" b="32252"/>
          <a:stretch/>
        </p:blipFill>
        <p:spPr>
          <a:xfrm>
            <a:off x="9272735" y="4709543"/>
            <a:ext cx="1537400" cy="1836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8987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3BD3EE-9360-BD05-2672-00C71834F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4868598" y="2058375"/>
            <a:ext cx="1420502" cy="176212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5" y="2036441"/>
            <a:ext cx="3139888" cy="122671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2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一瞬見えた？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７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14DA921-F670-B25B-2E90-97C9385AAC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854194" y="2048702"/>
            <a:ext cx="1461305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一瞬見えた？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８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7E45DD-A189-878B-C98E-0140952D9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4760539" y="2074768"/>
            <a:ext cx="1527284" cy="17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一瞬見えた？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９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0A59EBE-9856-8363-AA10-9A0D5C182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4815699" y="2074768"/>
            <a:ext cx="1420502" cy="176212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224</Words>
  <Application>Microsoft Office PowerPoint</Application>
  <PresentationFormat>ワイド画面</PresentationFormat>
  <Paragraphs>110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BIZ UDPゴシック</vt:lpstr>
      <vt:lpstr>游ゴシック</vt:lpstr>
      <vt:lpstr>游ゴシック Light</vt:lpstr>
      <vt:lpstr>Arial</vt:lpstr>
      <vt:lpstr>Office テーマ</vt:lpstr>
      <vt:lpstr>どの立体ですか？</vt:lpstr>
      <vt:lpstr>どの立体ですか？</vt:lpstr>
      <vt:lpstr>どの立体ですか？</vt:lpstr>
      <vt:lpstr>どの立体ですか？</vt:lpstr>
      <vt:lpstr>どの立体ですか？</vt:lpstr>
      <vt:lpstr>どの立体ですか？</vt:lpstr>
      <vt:lpstr>一瞬見えた？　どの立体？</vt:lpstr>
      <vt:lpstr>一瞬見えた？　どの立体？</vt:lpstr>
      <vt:lpstr>一瞬見えた？　どの立体？</vt:lpstr>
      <vt:lpstr>一瞬見えた？　どの立体？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回転させると　どれになる？</dc:title>
  <dc:creator>天野 秀樹</dc:creator>
  <cp:lastModifiedBy>東　優星</cp:lastModifiedBy>
  <cp:revision>23</cp:revision>
  <cp:lastPrinted>2022-10-12T23:55:50Z</cp:lastPrinted>
  <dcterms:created xsi:type="dcterms:W3CDTF">2022-10-10T06:02:47Z</dcterms:created>
  <dcterms:modified xsi:type="dcterms:W3CDTF">2023-01-28T02:39:46Z</dcterms:modified>
</cp:coreProperties>
</file>