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</p:sldIdLst>
  <p:sldSz cx="12192000" cy="6858000"/>
  <p:notesSz cx="7034213" cy="10164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F30400-F6E9-BEDF-8698-6553611292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10F11D9-611F-F788-63A2-940B5A71C0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714EC6-B251-9998-E9E7-87F8C041C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D66221-D6F5-1453-30A9-C54498C08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1539EE-4A21-FD8D-4B16-B9E1FB1A2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718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D5BDA6-65F5-ED68-B3B9-C2EC44CDD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E346BCC-92C9-DA94-6052-F6489F8E53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EA0076-7D79-447E-0E72-32A1FBB14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FED606-67F3-CCA2-81BA-D8430EEB1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28DFD7-818A-8EF3-0370-36F913A98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77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0515B5B-9195-4773-FAD1-17FA11FEE3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93724C-42DB-5190-A9CB-2A73E4030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124CBB-EEA3-741C-CD06-B4CE2CD51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4D04B4-0D52-1F02-1379-34C744434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6F6A1E-B409-E96B-50ED-6E25C5729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917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5C31C5-1B5C-B32F-E120-6DE7C6527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E1C1F3-F5F6-606B-6432-DC9768223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B2DB43-2D69-D3F2-E048-CD68FCF4B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06F07A-E602-2A54-BC7E-797BBFC5C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81EA70-F789-633B-E062-FE49C5886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761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11A502-15E5-3A36-E449-FD9F7573E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546C422-AAD3-27A0-BF4D-5B949F251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EC743F-D456-42EE-84DF-6CF9D6950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1C4F5C-A737-1401-EAAF-EDD6EB22B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760CA0-7D19-99DC-E76F-B0AF5EAE3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497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6660A5-F0D7-F4D3-3E94-66C672B3B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D5BD4A-C40E-5DDE-1569-E76C9FF178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357743D-D4F6-6A75-498C-5A6B04DF8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33C37C-9B17-4244-96B8-693BA0BB2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4312469-8880-9B55-7743-67C266162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0DE356-9CD6-8170-B5C3-54AC44B81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520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661118-2BFE-CFD3-7634-42A7A08C9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F1E193-CADA-6D37-7F02-AE8F11AAA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3B43197-46D7-888D-64FC-2FD3D8B53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C015AF7-C59C-8FDB-404E-51E230E25C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09728A4-09E8-F815-B334-B71BA6EB93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830FA22-1927-5FEA-023A-345359089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D89A099-5AE3-C51C-F8B5-97F997481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9FCE268-3D2D-E9DA-DD84-CAF6EE0BB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203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EFAF0B-BE1E-D21D-4A45-80F2F1862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C685BC-137F-C95F-CDDC-5A3D20C6E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C8485B0-F6A1-EBA6-0C88-8108E05B2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9416AD4-A9D1-38A5-3632-CAD607F18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92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4636CA7-3830-1271-E5D9-71CD4BBEA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E00A3E-DBC0-CCCE-D800-38580FD47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6D1C0FD-C7FA-CF01-6DED-A8BD5188C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89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E5054E-F212-E52B-F735-8DBDC6904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48C31F-6FBA-9E4E-CDE0-5A149308F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CE460E3-21F0-DCD1-977D-D3EDF66E2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23EA50-E507-174B-41E4-9AEFFD1AD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1791DB-B15E-36D9-6F66-7445D2A4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DE5421-445E-A293-461B-1D07DD1EF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609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0442A1-CE1E-9751-7AF9-9A7616B32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36BA0D5-6022-EC21-2D9F-EBFFDF39F9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754A50A-E041-D9F0-8714-4E2839ED71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C75C049-23B4-1E83-4E3B-A5C143851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2023/1/28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FE6A32-AA44-812B-2742-63704E20B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60056D-E983-88B7-CD5D-49B488A76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934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746C0FB-624A-B07C-50D5-42230E7DD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FF36D9-704D-C355-4322-386A18373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A1E027-677C-FB51-5E1C-5607404AD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9927D-42E9-4863-91F3-91E6FA3F655B}" type="datetimeFigureOut">
              <a:rPr kumimoji="1" lang="ja-JP" altLang="en-US" smtClean="0"/>
              <a:t>2023/1/28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E78D61-D152-9618-0440-0574D3354A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425EBA-9A36-B208-0B1E-6E5AE9D61D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327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平行四辺形 21">
            <a:extLst>
              <a:ext uri="{FF2B5EF4-FFF2-40B4-BE49-F238E27FC236}">
                <a16:creationId xmlns:a16="http://schemas.microsoft.com/office/drawing/2014/main" id="{9BBB5B41-D5B4-A60C-FF14-E960AC15198E}"/>
              </a:ext>
            </a:extLst>
          </p:cNvPr>
          <p:cNvSpPr/>
          <p:nvPr/>
        </p:nvSpPr>
        <p:spPr>
          <a:xfrm>
            <a:off x="4914899" y="2937725"/>
            <a:ext cx="4644000" cy="1015149"/>
          </a:xfrm>
          <a:prstGeom prst="parallelogram">
            <a:avLst>
              <a:gd name="adj" fmla="val 133068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9" y="663383"/>
            <a:ext cx="9726704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交点の数はいくつ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ですか？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155030"/>
              </p:ext>
            </p:extLst>
          </p:nvPr>
        </p:nvGraphicFramePr>
        <p:xfrm>
          <a:off x="1051927" y="5247425"/>
          <a:ext cx="10368548" cy="1143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137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143850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14ACC65-8BA8-DB98-9CC5-1F88CA9B11D3}"/>
              </a:ext>
            </a:extLst>
          </p:cNvPr>
          <p:cNvSpPr/>
          <p:nvPr/>
        </p:nvSpPr>
        <p:spPr>
          <a:xfrm>
            <a:off x="1801906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1CB2AAB-DDEA-EF4A-D32F-1A4AC0E5395E}"/>
              </a:ext>
            </a:extLst>
          </p:cNvPr>
          <p:cNvSpPr/>
          <p:nvPr/>
        </p:nvSpPr>
        <p:spPr>
          <a:xfrm>
            <a:off x="4326031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endParaRPr kumimoji="1" lang="en-US" altLang="ja-JP" sz="10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47BCA59-E69C-67D3-E51A-DC477E7D82ED}"/>
              </a:ext>
            </a:extLst>
          </p:cNvPr>
          <p:cNvSpPr/>
          <p:nvPr/>
        </p:nvSpPr>
        <p:spPr>
          <a:xfrm>
            <a:off x="6973981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endParaRPr kumimoji="1" lang="en-US" altLang="ja-JP" sz="10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8E6FA78-A800-9C2D-4A53-3B142E89EC20}"/>
              </a:ext>
            </a:extLst>
          </p:cNvPr>
          <p:cNvSpPr/>
          <p:nvPr/>
        </p:nvSpPr>
        <p:spPr>
          <a:xfrm>
            <a:off x="9193305" y="5334000"/>
            <a:ext cx="2712945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無限</a:t>
            </a:r>
            <a:endParaRPr kumimoji="1" lang="en-US" altLang="ja-JP" sz="10000" b="1" spc="-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平行四辺形 19">
            <a:extLst>
              <a:ext uri="{FF2B5EF4-FFF2-40B4-BE49-F238E27FC236}">
                <a16:creationId xmlns:a16="http://schemas.microsoft.com/office/drawing/2014/main" id="{74F11DD3-6F84-CE4B-B502-2C18E6ACC874}"/>
              </a:ext>
            </a:extLst>
          </p:cNvPr>
          <p:cNvSpPr/>
          <p:nvPr/>
        </p:nvSpPr>
        <p:spPr>
          <a:xfrm>
            <a:off x="4838699" y="2251925"/>
            <a:ext cx="4644000" cy="1015149"/>
          </a:xfrm>
          <a:prstGeom prst="parallelogram">
            <a:avLst>
              <a:gd name="adj" fmla="val 133068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9E8EC8E0-F0D1-3AC9-0A97-A26F1AA9FE00}"/>
              </a:ext>
            </a:extLst>
          </p:cNvPr>
          <p:cNvCxnSpPr>
            <a:cxnSpLocks/>
          </p:cNvCxnSpPr>
          <p:nvPr/>
        </p:nvCxnSpPr>
        <p:spPr>
          <a:xfrm flipV="1">
            <a:off x="5838825" y="2924175"/>
            <a:ext cx="397376" cy="3074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F4E67BAC-831F-BD06-7128-C883D1417F31}"/>
              </a:ext>
            </a:extLst>
          </p:cNvPr>
          <p:cNvCxnSpPr/>
          <p:nvPr/>
        </p:nvCxnSpPr>
        <p:spPr>
          <a:xfrm>
            <a:off x="6238873" y="2924175"/>
            <a:ext cx="2268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111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9" y="663383"/>
            <a:ext cx="9726704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交点の数はいくつ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ですか？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5247425"/>
          <a:ext cx="10368548" cy="1143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137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143850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2" y="1946794"/>
            <a:ext cx="1347623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endParaRPr lang="ja-JP" altLang="en-US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14ACC65-8BA8-DB98-9CC5-1F88CA9B11D3}"/>
              </a:ext>
            </a:extLst>
          </p:cNvPr>
          <p:cNvSpPr/>
          <p:nvPr/>
        </p:nvSpPr>
        <p:spPr>
          <a:xfrm>
            <a:off x="1801906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1CB2AAB-DDEA-EF4A-D32F-1A4AC0E5395E}"/>
              </a:ext>
            </a:extLst>
          </p:cNvPr>
          <p:cNvSpPr/>
          <p:nvPr/>
        </p:nvSpPr>
        <p:spPr>
          <a:xfrm>
            <a:off x="4326031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endParaRPr kumimoji="1" lang="en-US" altLang="ja-JP" sz="10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47BCA59-E69C-67D3-E51A-DC477E7D82ED}"/>
              </a:ext>
            </a:extLst>
          </p:cNvPr>
          <p:cNvSpPr/>
          <p:nvPr/>
        </p:nvSpPr>
        <p:spPr>
          <a:xfrm>
            <a:off x="6973981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endParaRPr kumimoji="1" lang="en-US" altLang="ja-JP" sz="10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8E6FA78-A800-9C2D-4A53-3B142E89EC20}"/>
              </a:ext>
            </a:extLst>
          </p:cNvPr>
          <p:cNvSpPr/>
          <p:nvPr/>
        </p:nvSpPr>
        <p:spPr>
          <a:xfrm>
            <a:off x="9193305" y="5334000"/>
            <a:ext cx="2712945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無限</a:t>
            </a:r>
            <a:endParaRPr kumimoji="1" lang="en-US" altLang="ja-JP" sz="10000" b="1" spc="-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28E8BD85-8A49-D960-10A6-C40401330E5E}"/>
              </a:ext>
            </a:extLst>
          </p:cNvPr>
          <p:cNvCxnSpPr>
            <a:cxnSpLocks/>
          </p:cNvCxnSpPr>
          <p:nvPr/>
        </p:nvCxnSpPr>
        <p:spPr>
          <a:xfrm>
            <a:off x="6677025" y="1752600"/>
            <a:ext cx="714375" cy="101917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0AC00CAC-7896-F161-5DA0-0541933F81C5}"/>
              </a:ext>
            </a:extLst>
          </p:cNvPr>
          <p:cNvCxnSpPr>
            <a:cxnSpLocks/>
          </p:cNvCxnSpPr>
          <p:nvPr/>
        </p:nvCxnSpPr>
        <p:spPr>
          <a:xfrm flipV="1">
            <a:off x="6562725" y="1752600"/>
            <a:ext cx="3781425" cy="25146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F89D2CA2-98AD-DF74-BF37-E93BB3E18428}"/>
              </a:ext>
            </a:extLst>
          </p:cNvPr>
          <p:cNvCxnSpPr>
            <a:cxnSpLocks/>
          </p:cNvCxnSpPr>
          <p:nvPr/>
        </p:nvCxnSpPr>
        <p:spPr>
          <a:xfrm>
            <a:off x="7391400" y="2771775"/>
            <a:ext cx="714375" cy="1019175"/>
          </a:xfrm>
          <a:prstGeom prst="line">
            <a:avLst/>
          </a:prstGeom>
          <a:ln w="381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606B12AF-4B56-7152-06C1-2E5419FA82B0}"/>
              </a:ext>
            </a:extLst>
          </p:cNvPr>
          <p:cNvCxnSpPr>
            <a:cxnSpLocks/>
          </p:cNvCxnSpPr>
          <p:nvPr/>
        </p:nvCxnSpPr>
        <p:spPr>
          <a:xfrm>
            <a:off x="8105775" y="3790950"/>
            <a:ext cx="714375" cy="101917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3404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平行四辺形 6">
            <a:extLst>
              <a:ext uri="{FF2B5EF4-FFF2-40B4-BE49-F238E27FC236}">
                <a16:creationId xmlns:a16="http://schemas.microsoft.com/office/drawing/2014/main" id="{8E6C0D02-9C7B-99B7-7B0E-B57C61F27711}"/>
              </a:ext>
            </a:extLst>
          </p:cNvPr>
          <p:cNvSpPr/>
          <p:nvPr/>
        </p:nvSpPr>
        <p:spPr>
          <a:xfrm rot="1399154">
            <a:off x="6838283" y="3217209"/>
            <a:ext cx="2371725" cy="1239206"/>
          </a:xfrm>
          <a:prstGeom prst="parallelogram">
            <a:avLst>
              <a:gd name="adj" fmla="val 29652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9" y="663383"/>
            <a:ext cx="9726704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交点の数はいくつ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ですか？</a:t>
            </a:r>
          </a:p>
        </p:txBody>
      </p:sp>
      <p:sp>
        <p:nvSpPr>
          <p:cNvPr id="22" name="平行四辺形 21">
            <a:extLst>
              <a:ext uri="{FF2B5EF4-FFF2-40B4-BE49-F238E27FC236}">
                <a16:creationId xmlns:a16="http://schemas.microsoft.com/office/drawing/2014/main" id="{9BBB5B41-D5B4-A60C-FF14-E960AC15198E}"/>
              </a:ext>
            </a:extLst>
          </p:cNvPr>
          <p:cNvSpPr/>
          <p:nvPr/>
        </p:nvSpPr>
        <p:spPr>
          <a:xfrm>
            <a:off x="4914899" y="2937725"/>
            <a:ext cx="4644000" cy="1015149"/>
          </a:xfrm>
          <a:prstGeom prst="parallelogram">
            <a:avLst>
              <a:gd name="adj" fmla="val 133068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5247425"/>
          <a:ext cx="10368548" cy="1143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137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143850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２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14ACC65-8BA8-DB98-9CC5-1F88CA9B11D3}"/>
              </a:ext>
            </a:extLst>
          </p:cNvPr>
          <p:cNvSpPr/>
          <p:nvPr/>
        </p:nvSpPr>
        <p:spPr>
          <a:xfrm>
            <a:off x="1801906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1CB2AAB-DDEA-EF4A-D32F-1A4AC0E5395E}"/>
              </a:ext>
            </a:extLst>
          </p:cNvPr>
          <p:cNvSpPr/>
          <p:nvPr/>
        </p:nvSpPr>
        <p:spPr>
          <a:xfrm>
            <a:off x="4326031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endParaRPr kumimoji="1" lang="en-US" altLang="ja-JP" sz="10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47BCA59-E69C-67D3-E51A-DC477E7D82ED}"/>
              </a:ext>
            </a:extLst>
          </p:cNvPr>
          <p:cNvSpPr/>
          <p:nvPr/>
        </p:nvSpPr>
        <p:spPr>
          <a:xfrm>
            <a:off x="6973981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endParaRPr kumimoji="1" lang="en-US" altLang="ja-JP" sz="10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8E6FA78-A800-9C2D-4A53-3B142E89EC20}"/>
              </a:ext>
            </a:extLst>
          </p:cNvPr>
          <p:cNvSpPr/>
          <p:nvPr/>
        </p:nvSpPr>
        <p:spPr>
          <a:xfrm>
            <a:off x="9193305" y="5334000"/>
            <a:ext cx="2712945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無限</a:t>
            </a:r>
            <a:endParaRPr kumimoji="1" lang="en-US" altLang="ja-JP" sz="10000" b="1" spc="-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平行四辺形 3">
            <a:extLst>
              <a:ext uri="{FF2B5EF4-FFF2-40B4-BE49-F238E27FC236}">
                <a16:creationId xmlns:a16="http://schemas.microsoft.com/office/drawing/2014/main" id="{6AA7783D-3D82-C482-44AA-FD1110A0944E}"/>
              </a:ext>
            </a:extLst>
          </p:cNvPr>
          <p:cNvSpPr/>
          <p:nvPr/>
        </p:nvSpPr>
        <p:spPr>
          <a:xfrm rot="1399154">
            <a:off x="4999958" y="2417109"/>
            <a:ext cx="2371725" cy="1239206"/>
          </a:xfrm>
          <a:prstGeom prst="parallelogram">
            <a:avLst>
              <a:gd name="adj" fmla="val 29652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9E8EC8E0-F0D1-3AC9-0A97-A26F1AA9FE00}"/>
              </a:ext>
            </a:extLst>
          </p:cNvPr>
          <p:cNvCxnSpPr>
            <a:cxnSpLocks/>
          </p:cNvCxnSpPr>
          <p:nvPr/>
        </p:nvCxnSpPr>
        <p:spPr>
          <a:xfrm flipV="1">
            <a:off x="5638800" y="2924175"/>
            <a:ext cx="597401" cy="50482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F4E67BAC-831F-BD06-7128-C883D1417F31}"/>
              </a:ext>
            </a:extLst>
          </p:cNvPr>
          <p:cNvCxnSpPr/>
          <p:nvPr/>
        </p:nvCxnSpPr>
        <p:spPr>
          <a:xfrm>
            <a:off x="6238873" y="2924175"/>
            <a:ext cx="1224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BBE15E8-2731-DDBE-B416-B48492C93411}"/>
              </a:ext>
            </a:extLst>
          </p:cNvPr>
          <p:cNvCxnSpPr/>
          <p:nvPr/>
        </p:nvCxnSpPr>
        <p:spPr>
          <a:xfrm>
            <a:off x="7520087" y="2937725"/>
            <a:ext cx="1271488" cy="58652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3992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平行四辺形 21">
            <a:extLst>
              <a:ext uri="{FF2B5EF4-FFF2-40B4-BE49-F238E27FC236}">
                <a16:creationId xmlns:a16="http://schemas.microsoft.com/office/drawing/2014/main" id="{9BBB5B41-D5B4-A60C-FF14-E960AC15198E}"/>
              </a:ext>
            </a:extLst>
          </p:cNvPr>
          <p:cNvSpPr/>
          <p:nvPr/>
        </p:nvSpPr>
        <p:spPr>
          <a:xfrm>
            <a:off x="4914899" y="2937725"/>
            <a:ext cx="4644000" cy="1015149"/>
          </a:xfrm>
          <a:prstGeom prst="parallelogram">
            <a:avLst>
              <a:gd name="adj" fmla="val 133068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9" y="663383"/>
            <a:ext cx="9726704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交点の数はいくつ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ですか？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5247425"/>
          <a:ext cx="10368548" cy="1143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137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143850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３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14ACC65-8BA8-DB98-9CC5-1F88CA9B11D3}"/>
              </a:ext>
            </a:extLst>
          </p:cNvPr>
          <p:cNvSpPr/>
          <p:nvPr/>
        </p:nvSpPr>
        <p:spPr>
          <a:xfrm>
            <a:off x="1801906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1CB2AAB-DDEA-EF4A-D32F-1A4AC0E5395E}"/>
              </a:ext>
            </a:extLst>
          </p:cNvPr>
          <p:cNvSpPr/>
          <p:nvPr/>
        </p:nvSpPr>
        <p:spPr>
          <a:xfrm>
            <a:off x="4326031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endParaRPr kumimoji="1" lang="en-US" altLang="ja-JP" sz="10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47BCA59-E69C-67D3-E51A-DC477E7D82ED}"/>
              </a:ext>
            </a:extLst>
          </p:cNvPr>
          <p:cNvSpPr/>
          <p:nvPr/>
        </p:nvSpPr>
        <p:spPr>
          <a:xfrm>
            <a:off x="6973981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endParaRPr kumimoji="1" lang="en-US" altLang="ja-JP" sz="10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8E6FA78-A800-9C2D-4A53-3B142E89EC20}"/>
              </a:ext>
            </a:extLst>
          </p:cNvPr>
          <p:cNvSpPr/>
          <p:nvPr/>
        </p:nvSpPr>
        <p:spPr>
          <a:xfrm>
            <a:off x="9193305" y="5334000"/>
            <a:ext cx="2712945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無限</a:t>
            </a:r>
            <a:endParaRPr kumimoji="1" lang="en-US" altLang="ja-JP" sz="10000" b="1" spc="-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28E8BD85-8A49-D960-10A6-C40401330E5E}"/>
              </a:ext>
            </a:extLst>
          </p:cNvPr>
          <p:cNvCxnSpPr/>
          <p:nvPr/>
        </p:nvCxnSpPr>
        <p:spPr>
          <a:xfrm>
            <a:off x="5257800" y="2171700"/>
            <a:ext cx="4824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7821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平行四辺形 21">
            <a:extLst>
              <a:ext uri="{FF2B5EF4-FFF2-40B4-BE49-F238E27FC236}">
                <a16:creationId xmlns:a16="http://schemas.microsoft.com/office/drawing/2014/main" id="{9BBB5B41-D5B4-A60C-FF14-E960AC15198E}"/>
              </a:ext>
            </a:extLst>
          </p:cNvPr>
          <p:cNvSpPr/>
          <p:nvPr/>
        </p:nvSpPr>
        <p:spPr>
          <a:xfrm>
            <a:off x="4914899" y="2937725"/>
            <a:ext cx="4644000" cy="1015149"/>
          </a:xfrm>
          <a:prstGeom prst="parallelogram">
            <a:avLst>
              <a:gd name="adj" fmla="val 133068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9" y="663383"/>
            <a:ext cx="9726704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交点の数はいくつ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ですか？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5247425"/>
          <a:ext cx="10368548" cy="1143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137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143850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４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14ACC65-8BA8-DB98-9CC5-1F88CA9B11D3}"/>
              </a:ext>
            </a:extLst>
          </p:cNvPr>
          <p:cNvSpPr/>
          <p:nvPr/>
        </p:nvSpPr>
        <p:spPr>
          <a:xfrm>
            <a:off x="1801906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1CB2AAB-DDEA-EF4A-D32F-1A4AC0E5395E}"/>
              </a:ext>
            </a:extLst>
          </p:cNvPr>
          <p:cNvSpPr/>
          <p:nvPr/>
        </p:nvSpPr>
        <p:spPr>
          <a:xfrm>
            <a:off x="4326031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endParaRPr kumimoji="1" lang="en-US" altLang="ja-JP" sz="10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47BCA59-E69C-67D3-E51A-DC477E7D82ED}"/>
              </a:ext>
            </a:extLst>
          </p:cNvPr>
          <p:cNvSpPr/>
          <p:nvPr/>
        </p:nvSpPr>
        <p:spPr>
          <a:xfrm>
            <a:off x="6973981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endParaRPr kumimoji="1" lang="en-US" altLang="ja-JP" sz="10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8E6FA78-A800-9C2D-4A53-3B142E89EC20}"/>
              </a:ext>
            </a:extLst>
          </p:cNvPr>
          <p:cNvSpPr/>
          <p:nvPr/>
        </p:nvSpPr>
        <p:spPr>
          <a:xfrm>
            <a:off x="9193305" y="5334000"/>
            <a:ext cx="2712945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無限</a:t>
            </a:r>
            <a:endParaRPr kumimoji="1" lang="en-US" altLang="ja-JP" sz="10000" b="1" spc="-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28E8BD85-8A49-D960-10A6-C40401330E5E}"/>
              </a:ext>
            </a:extLst>
          </p:cNvPr>
          <p:cNvCxnSpPr>
            <a:cxnSpLocks/>
          </p:cNvCxnSpPr>
          <p:nvPr/>
        </p:nvCxnSpPr>
        <p:spPr>
          <a:xfrm>
            <a:off x="6610350" y="1857376"/>
            <a:ext cx="514350" cy="157162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397243BD-5746-D3C3-0783-71431504419F}"/>
              </a:ext>
            </a:extLst>
          </p:cNvPr>
          <p:cNvCxnSpPr>
            <a:cxnSpLocks/>
          </p:cNvCxnSpPr>
          <p:nvPr/>
        </p:nvCxnSpPr>
        <p:spPr>
          <a:xfrm>
            <a:off x="7124700" y="3429000"/>
            <a:ext cx="161925" cy="523874"/>
          </a:xfrm>
          <a:prstGeom prst="line">
            <a:avLst/>
          </a:prstGeom>
          <a:ln w="381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D1C89A16-C30F-9DB4-3EB6-3991515C2E00}"/>
              </a:ext>
            </a:extLst>
          </p:cNvPr>
          <p:cNvCxnSpPr>
            <a:cxnSpLocks/>
          </p:cNvCxnSpPr>
          <p:nvPr/>
        </p:nvCxnSpPr>
        <p:spPr>
          <a:xfrm>
            <a:off x="7284524" y="3952874"/>
            <a:ext cx="287851" cy="84772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8518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平行四辺形 21">
            <a:extLst>
              <a:ext uri="{FF2B5EF4-FFF2-40B4-BE49-F238E27FC236}">
                <a16:creationId xmlns:a16="http://schemas.microsoft.com/office/drawing/2014/main" id="{9BBB5B41-D5B4-A60C-FF14-E960AC15198E}"/>
              </a:ext>
            </a:extLst>
          </p:cNvPr>
          <p:cNvSpPr/>
          <p:nvPr/>
        </p:nvSpPr>
        <p:spPr>
          <a:xfrm>
            <a:off x="4914899" y="2937725"/>
            <a:ext cx="4644000" cy="1015149"/>
          </a:xfrm>
          <a:prstGeom prst="parallelogram">
            <a:avLst>
              <a:gd name="adj" fmla="val 133068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9" y="663383"/>
            <a:ext cx="9726704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交点の数はいくつ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ですか？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5247425"/>
          <a:ext cx="10368548" cy="1143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137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143850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５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14ACC65-8BA8-DB98-9CC5-1F88CA9B11D3}"/>
              </a:ext>
            </a:extLst>
          </p:cNvPr>
          <p:cNvSpPr/>
          <p:nvPr/>
        </p:nvSpPr>
        <p:spPr>
          <a:xfrm>
            <a:off x="1801906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1CB2AAB-DDEA-EF4A-D32F-1A4AC0E5395E}"/>
              </a:ext>
            </a:extLst>
          </p:cNvPr>
          <p:cNvSpPr/>
          <p:nvPr/>
        </p:nvSpPr>
        <p:spPr>
          <a:xfrm>
            <a:off x="4326031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endParaRPr kumimoji="1" lang="en-US" altLang="ja-JP" sz="10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47BCA59-E69C-67D3-E51A-DC477E7D82ED}"/>
              </a:ext>
            </a:extLst>
          </p:cNvPr>
          <p:cNvSpPr/>
          <p:nvPr/>
        </p:nvSpPr>
        <p:spPr>
          <a:xfrm>
            <a:off x="6973981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endParaRPr kumimoji="1" lang="en-US" altLang="ja-JP" sz="10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8E6FA78-A800-9C2D-4A53-3B142E89EC20}"/>
              </a:ext>
            </a:extLst>
          </p:cNvPr>
          <p:cNvSpPr/>
          <p:nvPr/>
        </p:nvSpPr>
        <p:spPr>
          <a:xfrm>
            <a:off x="9193305" y="5334000"/>
            <a:ext cx="2712945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無限</a:t>
            </a:r>
            <a:endParaRPr kumimoji="1" lang="en-US" altLang="ja-JP" sz="10000" b="1" spc="-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28E8BD85-8A49-D960-10A6-C40401330E5E}"/>
              </a:ext>
            </a:extLst>
          </p:cNvPr>
          <p:cNvCxnSpPr>
            <a:cxnSpLocks/>
          </p:cNvCxnSpPr>
          <p:nvPr/>
        </p:nvCxnSpPr>
        <p:spPr>
          <a:xfrm flipH="1">
            <a:off x="6162675" y="2937725"/>
            <a:ext cx="2236694" cy="101514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1742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9" y="663383"/>
            <a:ext cx="9726704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交点の数はいくつ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ですか？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5247425"/>
          <a:ext cx="10368548" cy="1143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137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143850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６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14ACC65-8BA8-DB98-9CC5-1F88CA9B11D3}"/>
              </a:ext>
            </a:extLst>
          </p:cNvPr>
          <p:cNvSpPr/>
          <p:nvPr/>
        </p:nvSpPr>
        <p:spPr>
          <a:xfrm>
            <a:off x="1801906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1CB2AAB-DDEA-EF4A-D32F-1A4AC0E5395E}"/>
              </a:ext>
            </a:extLst>
          </p:cNvPr>
          <p:cNvSpPr/>
          <p:nvPr/>
        </p:nvSpPr>
        <p:spPr>
          <a:xfrm>
            <a:off x="4326031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endParaRPr kumimoji="1" lang="en-US" altLang="ja-JP" sz="10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47BCA59-E69C-67D3-E51A-DC477E7D82ED}"/>
              </a:ext>
            </a:extLst>
          </p:cNvPr>
          <p:cNvSpPr/>
          <p:nvPr/>
        </p:nvSpPr>
        <p:spPr>
          <a:xfrm>
            <a:off x="6973981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endParaRPr kumimoji="1" lang="en-US" altLang="ja-JP" sz="10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8E6FA78-A800-9C2D-4A53-3B142E89EC20}"/>
              </a:ext>
            </a:extLst>
          </p:cNvPr>
          <p:cNvSpPr/>
          <p:nvPr/>
        </p:nvSpPr>
        <p:spPr>
          <a:xfrm>
            <a:off x="9193305" y="5334000"/>
            <a:ext cx="2712945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無限</a:t>
            </a:r>
            <a:endParaRPr kumimoji="1" lang="en-US" altLang="ja-JP" sz="10000" b="1" spc="-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28E8BD85-8A49-D960-10A6-C40401330E5E}"/>
              </a:ext>
            </a:extLst>
          </p:cNvPr>
          <p:cNvCxnSpPr/>
          <p:nvPr/>
        </p:nvCxnSpPr>
        <p:spPr>
          <a:xfrm>
            <a:off x="5257800" y="2171700"/>
            <a:ext cx="4824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0AC00CAC-7896-F161-5DA0-0541933F81C5}"/>
              </a:ext>
            </a:extLst>
          </p:cNvPr>
          <p:cNvCxnSpPr/>
          <p:nvPr/>
        </p:nvCxnSpPr>
        <p:spPr>
          <a:xfrm>
            <a:off x="5267325" y="3657600"/>
            <a:ext cx="4824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8847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9" y="663383"/>
            <a:ext cx="9726704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交点の数はいくつ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ですか？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5247425"/>
          <a:ext cx="10368548" cy="1143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137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143850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７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14ACC65-8BA8-DB98-9CC5-1F88CA9B11D3}"/>
              </a:ext>
            </a:extLst>
          </p:cNvPr>
          <p:cNvSpPr/>
          <p:nvPr/>
        </p:nvSpPr>
        <p:spPr>
          <a:xfrm>
            <a:off x="1801906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1CB2AAB-DDEA-EF4A-D32F-1A4AC0E5395E}"/>
              </a:ext>
            </a:extLst>
          </p:cNvPr>
          <p:cNvSpPr/>
          <p:nvPr/>
        </p:nvSpPr>
        <p:spPr>
          <a:xfrm>
            <a:off x="4326031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endParaRPr kumimoji="1" lang="en-US" altLang="ja-JP" sz="10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47BCA59-E69C-67D3-E51A-DC477E7D82ED}"/>
              </a:ext>
            </a:extLst>
          </p:cNvPr>
          <p:cNvSpPr/>
          <p:nvPr/>
        </p:nvSpPr>
        <p:spPr>
          <a:xfrm>
            <a:off x="6973981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endParaRPr kumimoji="1" lang="en-US" altLang="ja-JP" sz="10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8E6FA78-A800-9C2D-4A53-3B142E89EC20}"/>
              </a:ext>
            </a:extLst>
          </p:cNvPr>
          <p:cNvSpPr/>
          <p:nvPr/>
        </p:nvSpPr>
        <p:spPr>
          <a:xfrm>
            <a:off x="9193305" y="5334000"/>
            <a:ext cx="2712945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無限</a:t>
            </a:r>
            <a:endParaRPr kumimoji="1" lang="en-US" altLang="ja-JP" sz="10000" b="1" spc="-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28E8BD85-8A49-D960-10A6-C40401330E5E}"/>
              </a:ext>
            </a:extLst>
          </p:cNvPr>
          <p:cNvCxnSpPr/>
          <p:nvPr/>
        </p:nvCxnSpPr>
        <p:spPr>
          <a:xfrm>
            <a:off x="5257800" y="2990850"/>
            <a:ext cx="4824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0AC00CAC-7896-F161-5DA0-0541933F81C5}"/>
              </a:ext>
            </a:extLst>
          </p:cNvPr>
          <p:cNvCxnSpPr>
            <a:cxnSpLocks/>
          </p:cNvCxnSpPr>
          <p:nvPr/>
        </p:nvCxnSpPr>
        <p:spPr>
          <a:xfrm flipV="1">
            <a:off x="5524500" y="1752600"/>
            <a:ext cx="3781425" cy="25146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楕円 9">
            <a:extLst>
              <a:ext uri="{FF2B5EF4-FFF2-40B4-BE49-F238E27FC236}">
                <a16:creationId xmlns:a16="http://schemas.microsoft.com/office/drawing/2014/main" id="{8D78BD06-DADE-1482-D402-402088D37A5A}"/>
              </a:ext>
            </a:extLst>
          </p:cNvPr>
          <p:cNvSpPr/>
          <p:nvPr/>
        </p:nvSpPr>
        <p:spPr>
          <a:xfrm>
            <a:off x="7362825" y="2933700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103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9" y="663383"/>
            <a:ext cx="9726704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交点の数はいくつ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ですか？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5247425"/>
          <a:ext cx="10368548" cy="1143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137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143850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８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14ACC65-8BA8-DB98-9CC5-1F88CA9B11D3}"/>
              </a:ext>
            </a:extLst>
          </p:cNvPr>
          <p:cNvSpPr/>
          <p:nvPr/>
        </p:nvSpPr>
        <p:spPr>
          <a:xfrm>
            <a:off x="1801906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1CB2AAB-DDEA-EF4A-D32F-1A4AC0E5395E}"/>
              </a:ext>
            </a:extLst>
          </p:cNvPr>
          <p:cNvSpPr/>
          <p:nvPr/>
        </p:nvSpPr>
        <p:spPr>
          <a:xfrm>
            <a:off x="4326031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endParaRPr kumimoji="1" lang="en-US" altLang="ja-JP" sz="10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47BCA59-E69C-67D3-E51A-DC477E7D82ED}"/>
              </a:ext>
            </a:extLst>
          </p:cNvPr>
          <p:cNvSpPr/>
          <p:nvPr/>
        </p:nvSpPr>
        <p:spPr>
          <a:xfrm>
            <a:off x="6973981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endParaRPr kumimoji="1" lang="en-US" altLang="ja-JP" sz="10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8E6FA78-A800-9C2D-4A53-3B142E89EC20}"/>
              </a:ext>
            </a:extLst>
          </p:cNvPr>
          <p:cNvSpPr/>
          <p:nvPr/>
        </p:nvSpPr>
        <p:spPr>
          <a:xfrm>
            <a:off x="9193305" y="5334000"/>
            <a:ext cx="2712945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無限</a:t>
            </a:r>
            <a:endParaRPr kumimoji="1" lang="en-US" altLang="ja-JP" sz="10000" b="1" spc="-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28E8BD85-8A49-D960-10A6-C40401330E5E}"/>
              </a:ext>
            </a:extLst>
          </p:cNvPr>
          <p:cNvCxnSpPr/>
          <p:nvPr/>
        </p:nvCxnSpPr>
        <p:spPr>
          <a:xfrm>
            <a:off x="5257800" y="2990850"/>
            <a:ext cx="4824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2C1389D-71F6-7846-DAD6-0D3F68A08A64}"/>
              </a:ext>
            </a:extLst>
          </p:cNvPr>
          <p:cNvCxnSpPr/>
          <p:nvPr/>
        </p:nvCxnSpPr>
        <p:spPr>
          <a:xfrm>
            <a:off x="5257800" y="3038475"/>
            <a:ext cx="482400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1778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9" y="663383"/>
            <a:ext cx="9726704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交点の数はいくつ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ですか？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5247425"/>
          <a:ext cx="10368548" cy="1143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137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143850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９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14ACC65-8BA8-DB98-9CC5-1F88CA9B11D3}"/>
              </a:ext>
            </a:extLst>
          </p:cNvPr>
          <p:cNvSpPr/>
          <p:nvPr/>
        </p:nvSpPr>
        <p:spPr>
          <a:xfrm>
            <a:off x="1801906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1CB2AAB-DDEA-EF4A-D32F-1A4AC0E5395E}"/>
              </a:ext>
            </a:extLst>
          </p:cNvPr>
          <p:cNvSpPr/>
          <p:nvPr/>
        </p:nvSpPr>
        <p:spPr>
          <a:xfrm>
            <a:off x="4326031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endParaRPr kumimoji="1" lang="en-US" altLang="ja-JP" sz="10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47BCA59-E69C-67D3-E51A-DC477E7D82ED}"/>
              </a:ext>
            </a:extLst>
          </p:cNvPr>
          <p:cNvSpPr/>
          <p:nvPr/>
        </p:nvSpPr>
        <p:spPr>
          <a:xfrm>
            <a:off x="6973981" y="5334000"/>
            <a:ext cx="1425388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endParaRPr kumimoji="1" lang="en-US" altLang="ja-JP" sz="10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8E6FA78-A800-9C2D-4A53-3B142E89EC20}"/>
              </a:ext>
            </a:extLst>
          </p:cNvPr>
          <p:cNvSpPr/>
          <p:nvPr/>
        </p:nvSpPr>
        <p:spPr>
          <a:xfrm>
            <a:off x="9193305" y="5334000"/>
            <a:ext cx="2712945" cy="137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0" b="1" spc="-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無限</a:t>
            </a:r>
            <a:endParaRPr kumimoji="1" lang="en-US" altLang="ja-JP" sz="10000" b="1" spc="-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28E8BD85-8A49-D960-10A6-C40401330E5E}"/>
              </a:ext>
            </a:extLst>
          </p:cNvPr>
          <p:cNvCxnSpPr/>
          <p:nvPr/>
        </p:nvCxnSpPr>
        <p:spPr>
          <a:xfrm>
            <a:off x="5257800" y="2990850"/>
            <a:ext cx="4824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0AC00CAC-7896-F161-5DA0-0541933F81C5}"/>
              </a:ext>
            </a:extLst>
          </p:cNvPr>
          <p:cNvCxnSpPr>
            <a:cxnSpLocks/>
          </p:cNvCxnSpPr>
          <p:nvPr/>
        </p:nvCxnSpPr>
        <p:spPr>
          <a:xfrm flipV="1">
            <a:off x="7419975" y="1714500"/>
            <a:ext cx="0" cy="27432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楕円 9">
            <a:extLst>
              <a:ext uri="{FF2B5EF4-FFF2-40B4-BE49-F238E27FC236}">
                <a16:creationId xmlns:a16="http://schemas.microsoft.com/office/drawing/2014/main" id="{8D78BD06-DADE-1482-D402-402088D37A5A}"/>
              </a:ext>
            </a:extLst>
          </p:cNvPr>
          <p:cNvSpPr/>
          <p:nvPr/>
        </p:nvSpPr>
        <p:spPr>
          <a:xfrm>
            <a:off x="7362825" y="2933700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FB98B5D1-A252-EECD-D6A4-03779DAA6FBA}"/>
              </a:ext>
            </a:extLst>
          </p:cNvPr>
          <p:cNvCxnSpPr/>
          <p:nvPr/>
        </p:nvCxnSpPr>
        <p:spPr>
          <a:xfrm>
            <a:off x="7419975" y="2499908"/>
            <a:ext cx="485775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9AAEDB9E-8320-7CCD-18F3-796977EF8D5E}"/>
              </a:ext>
            </a:extLst>
          </p:cNvPr>
          <p:cNvCxnSpPr/>
          <p:nvPr/>
        </p:nvCxnSpPr>
        <p:spPr>
          <a:xfrm>
            <a:off x="7905750" y="2509433"/>
            <a:ext cx="0" cy="46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837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200</Words>
  <Application>Microsoft Office PowerPoint</Application>
  <PresentationFormat>ワイド画面</PresentationFormat>
  <Paragraphs>110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BIZ UDPゴシック</vt:lpstr>
      <vt:lpstr>游ゴシック</vt:lpstr>
      <vt:lpstr>游ゴシック Light</vt:lpstr>
      <vt:lpstr>Arial</vt:lpstr>
      <vt:lpstr>Office テーマ</vt:lpstr>
      <vt:lpstr>交点の数はいくつですか？</vt:lpstr>
      <vt:lpstr>交点の数はいくつですか？</vt:lpstr>
      <vt:lpstr>交点の数はいくつですか？</vt:lpstr>
      <vt:lpstr>交点の数はいくつですか？</vt:lpstr>
      <vt:lpstr>交点の数はいくつですか？</vt:lpstr>
      <vt:lpstr>交点の数はいくつですか？</vt:lpstr>
      <vt:lpstr>交点の数はいくつですか？</vt:lpstr>
      <vt:lpstr>交点の数はいくつですか？</vt:lpstr>
      <vt:lpstr>交点の数はいくつですか？</vt:lpstr>
      <vt:lpstr>交点の数はいくつですか？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回転させると　どれになる？</dc:title>
  <dc:creator>天野 秀樹</dc:creator>
  <cp:lastModifiedBy>天野 秀樹</cp:lastModifiedBy>
  <cp:revision>31</cp:revision>
  <cp:lastPrinted>2022-10-12T23:55:50Z</cp:lastPrinted>
  <dcterms:created xsi:type="dcterms:W3CDTF">2022-10-10T06:02:47Z</dcterms:created>
  <dcterms:modified xsi:type="dcterms:W3CDTF">2023-01-27T19:55:54Z</dcterms:modified>
</cp:coreProperties>
</file>