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30400-F6E9-BEDF-8698-655361129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0F11D9-611F-F788-63A2-940B5A71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14EC6-B251-9998-E9E7-87F8C04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D66221-D6F5-1453-30A9-C54498C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39EE-4A21-FD8D-4B16-B9E1FB1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BDA6-65F5-ED68-B3B9-C2EC44C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346BCC-92C9-DA94-6052-F6489F8E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A0076-7D79-447E-0E72-32A1FBB1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ED606-67F3-CCA2-81BA-D8430EEB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8DFD7-818A-8EF3-0370-36F913A9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15B5B-9195-4773-FAD1-17FA11FE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724C-42DB-5190-A9CB-2A73E40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24CBB-EEA3-741C-CD06-B4CE2CD5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04B4-0D52-1F02-1379-34C74443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F6A1E-B409-E96B-50ED-6E25C57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9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C31C5-1B5C-B32F-E120-6DE7C652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1C1F3-F5F6-606B-6432-DC976822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2DB43-2D69-D3F2-E048-CD68FCF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6F07A-E602-2A54-BC7E-797BBFC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EA70-F789-633B-E062-FE49C58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1A502-15E5-3A36-E449-FD9F7573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6C422-AAD3-27A0-BF4D-5B949F25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C743F-D456-42EE-84DF-6CF9D695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1C4F5C-A737-1401-EAAF-EDD6EB22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60CA0-7D19-99DC-E76F-B0AF5EAE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660A5-F0D7-F4D3-3E94-66C672B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5BD4A-C40E-5DDE-1569-E76C9FF17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57743D-D4F6-6A75-498C-5A6B04DF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3C37C-9B17-4244-96B8-693BA0BB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12469-8880-9B55-7743-67C26616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0DE356-9CD6-8170-B5C3-54AC44B8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61118-2BFE-CFD3-7634-42A7A08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1E193-CADA-6D37-7F02-AE8F11AA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43197-46D7-888D-64FC-2FD3D8B5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015AF7-C59C-8FDB-404E-51E230E25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9728A4-09E8-F815-B334-B71BA6EB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30FA22-1927-5FEA-023A-34535908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9A099-5AE3-C51C-F8B5-97F99748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FCE268-3D2D-E9DA-DD84-CAF6EE0B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AF0B-BE1E-D21D-4A45-80F2F18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685BC-137F-C95F-CDDC-5A3D20C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485B0-F6A1-EBA6-0C88-8108E05B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16AD4-A9D1-38A5-3632-CAD607F1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636CA7-3830-1271-E5D9-71CD4BBE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00A3E-DBC0-CCCE-D800-38580FD4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1C0FD-C7FA-CF01-6DED-A8BD518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5054E-F212-E52B-F735-8DBDC69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48C31F-6FBA-9E4E-CDE0-5A14930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460E3-21F0-DCD1-977D-D3EDF66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3EA50-E507-174B-41E4-9AEFFD1A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791DB-B15E-36D9-6F66-7445D2A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E5421-445E-A293-461B-1D07DD1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42A1-CE1E-9751-7AF9-9A7616B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BA0D5-6022-EC21-2D9F-EBFFDF39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4A50A-E041-D9F0-8714-4E2839ED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5C049-23B4-1E83-4E3B-A5C14385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E6A32-AA44-812B-2742-63704E20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0056D-E983-88B7-CD5D-49B488A7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93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6C0FB-624A-B07C-50D5-42230E7D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FF36D9-704D-C355-4322-386A1837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1E027-677C-FB51-5E1C-5607404A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927D-42E9-4863-91F3-91E6FA3F655B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78D61-D152-9618-0440-0574D335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25EBA-9A36-B208-0B1E-6E5AE9D6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319224"/>
              </p:ext>
            </p:extLst>
          </p:nvPr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52490" y="2716306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/>
          <p:nvPr/>
        </p:nvCxnSpPr>
        <p:spPr>
          <a:xfrm>
            <a:off x="7047940" y="2659156"/>
            <a:ext cx="0" cy="1640541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111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366672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BFA8812-B83E-296D-0B9B-A38BD86094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74" t="56471" r="23455" b="24522"/>
          <a:stretch/>
        </p:blipFill>
        <p:spPr>
          <a:xfrm>
            <a:off x="5022552" y="2208596"/>
            <a:ext cx="2295590" cy="2736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>
            <a:cxnSpLocks/>
          </p:cNvCxnSpPr>
          <p:nvPr/>
        </p:nvCxnSpPr>
        <p:spPr>
          <a:xfrm flipH="1">
            <a:off x="5923990" y="3886200"/>
            <a:ext cx="1124510" cy="629956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 flipV="1">
            <a:off x="5323915" y="2705100"/>
            <a:ext cx="0" cy="1457325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81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２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52490" y="2744881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>
            <a:off x="5342965" y="4385422"/>
            <a:ext cx="962585" cy="167528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1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52490" y="2744881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 flipV="1">
            <a:off x="6264776" y="2671358"/>
            <a:ext cx="794365" cy="266264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93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４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33440" y="2725831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 flipV="1">
            <a:off x="5314390" y="2390775"/>
            <a:ext cx="172010" cy="344581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28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５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52490" y="2716306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/>
          <p:nvPr/>
        </p:nvCxnSpPr>
        <p:spPr>
          <a:xfrm>
            <a:off x="6552640" y="2363881"/>
            <a:ext cx="0" cy="1640541"/>
          </a:xfrm>
          <a:prstGeom prst="line">
            <a:avLst/>
          </a:prstGeom>
          <a:ln w="50800">
            <a:solidFill>
              <a:srgbClr val="00B0F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89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６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DB77314-631E-2EEC-68B7-0CD1C67B3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40" t="46013" r="33677" b="33987"/>
          <a:stretch/>
        </p:blipFill>
        <p:spPr>
          <a:xfrm>
            <a:off x="5111956" y="2053099"/>
            <a:ext cx="2248490" cy="2880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352490" y="2744881"/>
            <a:ext cx="0" cy="1640541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>
            <a:off x="6515100" y="4000500"/>
            <a:ext cx="447675" cy="276225"/>
          </a:xfrm>
          <a:prstGeom prst="line">
            <a:avLst/>
          </a:prstGeom>
          <a:ln w="76200">
            <a:solidFill>
              <a:srgbClr val="00B0F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0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７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BFA8812-B83E-296D-0B9B-A38BD86094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74" t="56471" r="23455" b="24522"/>
          <a:stretch/>
        </p:blipFill>
        <p:spPr>
          <a:xfrm>
            <a:off x="5022552" y="2208596"/>
            <a:ext cx="2295590" cy="2736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914465" y="3002056"/>
            <a:ext cx="0" cy="14760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>
            <a:off x="5324475" y="2661833"/>
            <a:ext cx="0" cy="1529167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9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８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BFA8812-B83E-296D-0B9B-A38BD86094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74" t="56471" r="23455" b="24522"/>
          <a:stretch/>
        </p:blipFill>
        <p:spPr>
          <a:xfrm>
            <a:off x="5022552" y="2208596"/>
            <a:ext cx="2295590" cy="2736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914465" y="3055846"/>
            <a:ext cx="0" cy="14040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 flipH="1">
            <a:off x="5962650" y="2486025"/>
            <a:ext cx="1104900" cy="592231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2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9" y="663383"/>
            <a:ext cx="9726704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位置関係はどうなる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1051927" y="5247425"/>
          <a:ext cx="10368549" cy="114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83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3456183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143850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4ACC65-8BA8-DB98-9CC5-1F88CA9B11D3}"/>
              </a:ext>
            </a:extLst>
          </p:cNvPr>
          <p:cNvSpPr/>
          <p:nvPr/>
        </p:nvSpPr>
        <p:spPr>
          <a:xfrm>
            <a:off x="906554" y="5334000"/>
            <a:ext cx="4007786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交わる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8E6FA78-A800-9C2D-4A53-3B142E89EC20}"/>
              </a:ext>
            </a:extLst>
          </p:cNvPr>
          <p:cNvSpPr/>
          <p:nvPr/>
        </p:nvSpPr>
        <p:spPr>
          <a:xfrm>
            <a:off x="8486493" y="4948518"/>
            <a:ext cx="3204883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2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ねじれの位置</a:t>
            </a:r>
            <a:endParaRPr kumimoji="1" lang="en-US" altLang="ja-JP" sz="7200" b="1" spc="-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AA3A51-EDD0-B6B1-F211-003B02E94776}"/>
              </a:ext>
            </a:extLst>
          </p:cNvPr>
          <p:cNvSpPr/>
          <p:nvPr/>
        </p:nvSpPr>
        <p:spPr>
          <a:xfrm>
            <a:off x="4805086" y="5334002"/>
            <a:ext cx="2868707" cy="1371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b="1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平行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BFA8812-B83E-296D-0B9B-A38BD86094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74" t="56471" r="23455" b="24522"/>
          <a:stretch/>
        </p:blipFill>
        <p:spPr>
          <a:xfrm>
            <a:off x="5022552" y="2208596"/>
            <a:ext cx="2295590" cy="273600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B04AB0E-825D-0E52-97E9-CBD563CD16A3}"/>
              </a:ext>
            </a:extLst>
          </p:cNvPr>
          <p:cNvCxnSpPr/>
          <p:nvPr/>
        </p:nvCxnSpPr>
        <p:spPr>
          <a:xfrm>
            <a:off x="5914465" y="3002056"/>
            <a:ext cx="0" cy="147600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E350F52-E84F-F73B-148E-ADAF959BEF9C}"/>
              </a:ext>
            </a:extLst>
          </p:cNvPr>
          <p:cNvCxnSpPr>
            <a:cxnSpLocks/>
          </p:cNvCxnSpPr>
          <p:nvPr/>
        </p:nvCxnSpPr>
        <p:spPr>
          <a:xfrm flipH="1">
            <a:off x="5343525" y="2428875"/>
            <a:ext cx="1695450" cy="266700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3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180</Words>
  <Application>Microsoft Office PowerPoint</Application>
  <PresentationFormat>ワイド画面</PresentationFormat>
  <Paragraphs>90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BIZ UDPゴシック</vt:lpstr>
      <vt:lpstr>游ゴシック</vt:lpstr>
      <vt:lpstr>游ゴシック Light</vt:lpstr>
      <vt:lpstr>Arial</vt:lpstr>
      <vt:lpstr>Office テーマ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  <vt:lpstr>位置関係はどうなる？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回転させると　どれになる？</dc:title>
  <dc:creator>天野 秀樹</dc:creator>
  <cp:lastModifiedBy>天野 秀樹</cp:lastModifiedBy>
  <cp:revision>39</cp:revision>
  <cp:lastPrinted>2022-10-12T23:55:50Z</cp:lastPrinted>
  <dcterms:created xsi:type="dcterms:W3CDTF">2022-10-10T06:02:47Z</dcterms:created>
  <dcterms:modified xsi:type="dcterms:W3CDTF">2023-01-27T20:28:34Z</dcterms:modified>
</cp:coreProperties>
</file>