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</p:sldIdLst>
  <p:sldSz cx="12192000" cy="6858000"/>
  <p:notesSz cx="7034213" cy="10164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F30400-F6E9-BEDF-8698-6553611292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10F11D9-611F-F788-63A2-940B5A71C0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714EC6-B251-9998-E9E7-87F8C041C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2023/1/28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D66221-D6F5-1453-30A9-C54498C08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1539EE-4A21-FD8D-4B16-B9E1FB1A2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2718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D5BDA6-65F5-ED68-B3B9-C2EC44CDD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E346BCC-92C9-DA94-6052-F6489F8E53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0EA0076-7D79-447E-0E72-32A1FBB14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2023/1/28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FED606-67F3-CCA2-81BA-D8430EEB1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28DFD7-818A-8EF3-0370-36F913A98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577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0515B5B-9195-4773-FAD1-17FA11FEE3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93724C-42DB-5190-A9CB-2A73E4030F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124CBB-EEA3-741C-CD06-B4CE2CD51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2023/1/28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4D04B4-0D52-1F02-1379-34C744434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6F6A1E-B409-E96B-50ED-6E25C5729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8917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5C31C5-1B5C-B32F-E120-6DE7C6527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E1C1F3-F5F6-606B-6432-DC9768223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B2DB43-2D69-D3F2-E048-CD68FCF4B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2023/1/28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06F07A-E602-2A54-BC7E-797BBFC5C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81EA70-F789-633B-E062-FE49C5886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6761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11A502-15E5-3A36-E449-FD9F7573E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546C422-AAD3-27A0-BF4D-5B949F251C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EC743F-D456-42EE-84DF-6CF9D6950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2023/1/28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1C4F5C-A737-1401-EAAF-EDD6EB22B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760CA0-7D19-99DC-E76F-B0AF5EAE3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497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6660A5-F0D7-F4D3-3E94-66C672B3B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0D5BD4A-C40E-5DDE-1569-E76C9FF178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357743D-D4F6-6A75-498C-5A6B04DF89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F33C37C-9B17-4244-96B8-693BA0BB2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2023/1/28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4312469-8880-9B55-7743-67C266162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70DE356-9CD6-8170-B5C3-54AC44B81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520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661118-2BFE-CFD3-7634-42A7A08C9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0F1E193-CADA-6D37-7F02-AE8F11AAA0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3B43197-46D7-888D-64FC-2FD3D8B533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C015AF7-C59C-8FDB-404E-51E230E25C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09728A4-09E8-F815-B334-B71BA6EB93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830FA22-1927-5FEA-023A-345359089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2023/1/28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D89A099-5AE3-C51C-F8B5-97F997481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9FCE268-3D2D-E9DA-DD84-CAF6EE0BB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203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EFAF0B-BE1E-D21D-4A45-80F2F1862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C685BC-137F-C95F-CDDC-5A3D20C6E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2023/1/28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C8485B0-F6A1-EBA6-0C88-8108E05B2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9416AD4-A9D1-38A5-3632-CAD607F18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92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4636CA7-3830-1271-E5D9-71CD4BBEA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2023/1/28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E00A3E-DBC0-CCCE-D800-38580FD47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6D1C0FD-C7FA-CF01-6DED-A8BD5188C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589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E5054E-F212-E52B-F735-8DBDC6904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748C31F-6FBA-9E4E-CDE0-5A149308F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CE460E3-21F0-DCD1-977D-D3EDF66E24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523EA50-E507-174B-41E4-9AEFFD1AD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2023/1/28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71791DB-B15E-36D9-6F66-7445D2A4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EDE5421-445E-A293-461B-1D07DD1EF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609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0442A1-CE1E-9751-7AF9-9A7616B32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36BA0D5-6022-EC21-2D9F-EBFFDF39F9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754A50A-E041-D9F0-8714-4E2839ED71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C75C049-23B4-1E83-4E3B-A5C143851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2023/1/28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FE6A32-AA44-812B-2742-63704E20B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460056D-E983-88B7-CD5D-49B488A76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1934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746C0FB-624A-B07C-50D5-42230E7DD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5FF36D9-704D-C355-4322-386A183736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A1E027-677C-FB51-5E1C-5607404AD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9927D-42E9-4863-91F3-91E6FA3F655B}" type="datetimeFigureOut">
              <a:rPr kumimoji="1" lang="ja-JP" altLang="en-US" smtClean="0"/>
              <a:t>2023/1/28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E78D61-D152-9618-0440-0574D3354A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425EBA-9A36-B208-0B1E-6E5AE9D61D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3277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9" y="663383"/>
            <a:ext cx="9726704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位置関係はどうなる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？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319224"/>
              </p:ext>
            </p:extLst>
          </p:nvPr>
        </p:nvGraphicFramePr>
        <p:xfrm>
          <a:off x="1051927" y="5247425"/>
          <a:ext cx="10368549" cy="1143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183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3456183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3456183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</a:tblGrid>
              <a:tr h="1143850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095328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14ACC65-8BA8-DB98-9CC5-1F88CA9B11D3}"/>
              </a:ext>
            </a:extLst>
          </p:cNvPr>
          <p:cNvSpPr/>
          <p:nvPr/>
        </p:nvSpPr>
        <p:spPr>
          <a:xfrm>
            <a:off x="906554" y="5334000"/>
            <a:ext cx="4007786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b="1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交わる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8E6FA78-A800-9C2D-4A53-3B142E89EC20}"/>
              </a:ext>
            </a:extLst>
          </p:cNvPr>
          <p:cNvSpPr/>
          <p:nvPr/>
        </p:nvSpPr>
        <p:spPr>
          <a:xfrm>
            <a:off x="8486493" y="4948518"/>
            <a:ext cx="3204883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00" b="1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ねじれの位置</a:t>
            </a:r>
            <a:endParaRPr kumimoji="1" lang="en-US" altLang="ja-JP" sz="7200" b="1" spc="-3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8AA3A51-EDD0-B6B1-F211-003B02E94776}"/>
              </a:ext>
            </a:extLst>
          </p:cNvPr>
          <p:cNvSpPr/>
          <p:nvPr/>
        </p:nvSpPr>
        <p:spPr>
          <a:xfrm>
            <a:off x="4805086" y="5334002"/>
            <a:ext cx="2868707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800" b="1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平行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4DB77314-631E-2EEC-68B7-0CD1C67B3E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540" t="46013" r="33677" b="33987"/>
          <a:stretch/>
        </p:blipFill>
        <p:spPr>
          <a:xfrm>
            <a:off x="5111956" y="2053099"/>
            <a:ext cx="2248490" cy="2880000"/>
          </a:xfrm>
          <a:prstGeom prst="rect">
            <a:avLst/>
          </a:prstGeom>
        </p:spPr>
      </p:pic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0B04AB0E-825D-0E52-97E9-CBD563CD16A3}"/>
              </a:ext>
            </a:extLst>
          </p:cNvPr>
          <p:cNvCxnSpPr/>
          <p:nvPr/>
        </p:nvCxnSpPr>
        <p:spPr>
          <a:xfrm>
            <a:off x="5352490" y="2716306"/>
            <a:ext cx="0" cy="1640541"/>
          </a:xfrm>
          <a:prstGeom prst="line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8E350F52-E84F-F73B-148E-ADAF959BEF9C}"/>
              </a:ext>
            </a:extLst>
          </p:cNvPr>
          <p:cNvCxnSpPr/>
          <p:nvPr/>
        </p:nvCxnSpPr>
        <p:spPr>
          <a:xfrm>
            <a:off x="7047940" y="2659156"/>
            <a:ext cx="0" cy="1640541"/>
          </a:xfrm>
          <a:prstGeom prst="line">
            <a:avLst/>
          </a:prstGeom>
          <a:ln w="508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4111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9" y="663383"/>
            <a:ext cx="9726704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位置関係はどうなる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？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/>
        </p:nvGraphicFramePr>
        <p:xfrm>
          <a:off x="1051927" y="5247425"/>
          <a:ext cx="10368549" cy="1143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183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3456183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3456183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</a:tblGrid>
              <a:tr h="1143850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366672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wrap="square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endParaRPr lang="ja-JP" altLang="en-US" sz="3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14ACC65-8BA8-DB98-9CC5-1F88CA9B11D3}"/>
              </a:ext>
            </a:extLst>
          </p:cNvPr>
          <p:cNvSpPr/>
          <p:nvPr/>
        </p:nvSpPr>
        <p:spPr>
          <a:xfrm>
            <a:off x="906554" y="5334000"/>
            <a:ext cx="4007786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b="1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交わる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8E6FA78-A800-9C2D-4A53-3B142E89EC20}"/>
              </a:ext>
            </a:extLst>
          </p:cNvPr>
          <p:cNvSpPr/>
          <p:nvPr/>
        </p:nvSpPr>
        <p:spPr>
          <a:xfrm>
            <a:off x="8486493" y="4948518"/>
            <a:ext cx="3204883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00" b="1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ねじれの位置</a:t>
            </a:r>
            <a:endParaRPr kumimoji="1" lang="en-US" altLang="ja-JP" sz="7200" b="1" spc="-3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8AA3A51-EDD0-B6B1-F211-003B02E94776}"/>
              </a:ext>
            </a:extLst>
          </p:cNvPr>
          <p:cNvSpPr/>
          <p:nvPr/>
        </p:nvSpPr>
        <p:spPr>
          <a:xfrm>
            <a:off x="4805086" y="5334002"/>
            <a:ext cx="2868707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800" b="1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平行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7BFA8812-B83E-296D-0B9B-A38BD86094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7574" t="56471" r="23455" b="24522"/>
          <a:stretch/>
        </p:blipFill>
        <p:spPr>
          <a:xfrm>
            <a:off x="5022552" y="2208596"/>
            <a:ext cx="2295590" cy="2736000"/>
          </a:xfrm>
          <a:prstGeom prst="rect">
            <a:avLst/>
          </a:prstGeom>
        </p:spPr>
      </p:pic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0B04AB0E-825D-0E52-97E9-CBD563CD16A3}"/>
              </a:ext>
            </a:extLst>
          </p:cNvPr>
          <p:cNvCxnSpPr>
            <a:cxnSpLocks/>
          </p:cNvCxnSpPr>
          <p:nvPr/>
        </p:nvCxnSpPr>
        <p:spPr>
          <a:xfrm flipH="1">
            <a:off x="5923990" y="3886200"/>
            <a:ext cx="1124510" cy="629956"/>
          </a:xfrm>
          <a:prstGeom prst="line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8E350F52-E84F-F73B-148E-ADAF959BEF9C}"/>
              </a:ext>
            </a:extLst>
          </p:cNvPr>
          <p:cNvCxnSpPr>
            <a:cxnSpLocks/>
          </p:cNvCxnSpPr>
          <p:nvPr/>
        </p:nvCxnSpPr>
        <p:spPr>
          <a:xfrm flipV="1">
            <a:off x="5323915" y="2705100"/>
            <a:ext cx="0" cy="1457325"/>
          </a:xfrm>
          <a:prstGeom prst="line">
            <a:avLst/>
          </a:prstGeom>
          <a:ln w="508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2813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9" y="663383"/>
            <a:ext cx="9726704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位置関係はどうなる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？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/>
        </p:nvGraphicFramePr>
        <p:xfrm>
          <a:off x="1051927" y="5247425"/>
          <a:ext cx="10368549" cy="1143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183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3456183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3456183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</a:tblGrid>
              <a:tr h="1143850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095328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２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14ACC65-8BA8-DB98-9CC5-1F88CA9B11D3}"/>
              </a:ext>
            </a:extLst>
          </p:cNvPr>
          <p:cNvSpPr/>
          <p:nvPr/>
        </p:nvSpPr>
        <p:spPr>
          <a:xfrm>
            <a:off x="906554" y="5334000"/>
            <a:ext cx="4007786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b="1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交わる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8E6FA78-A800-9C2D-4A53-3B142E89EC20}"/>
              </a:ext>
            </a:extLst>
          </p:cNvPr>
          <p:cNvSpPr/>
          <p:nvPr/>
        </p:nvSpPr>
        <p:spPr>
          <a:xfrm>
            <a:off x="8486493" y="4948518"/>
            <a:ext cx="3204883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00" b="1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ねじれの位置</a:t>
            </a:r>
            <a:endParaRPr kumimoji="1" lang="en-US" altLang="ja-JP" sz="7200" b="1" spc="-3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8AA3A51-EDD0-B6B1-F211-003B02E94776}"/>
              </a:ext>
            </a:extLst>
          </p:cNvPr>
          <p:cNvSpPr/>
          <p:nvPr/>
        </p:nvSpPr>
        <p:spPr>
          <a:xfrm>
            <a:off x="4805086" y="5334002"/>
            <a:ext cx="2868707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800" b="1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平行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4DB77314-631E-2EEC-68B7-0CD1C67B3E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540" t="46013" r="33677" b="33987"/>
          <a:stretch/>
        </p:blipFill>
        <p:spPr>
          <a:xfrm>
            <a:off x="5111956" y="2053099"/>
            <a:ext cx="2248490" cy="2880000"/>
          </a:xfrm>
          <a:prstGeom prst="rect">
            <a:avLst/>
          </a:prstGeom>
        </p:spPr>
      </p:pic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0B04AB0E-825D-0E52-97E9-CBD563CD16A3}"/>
              </a:ext>
            </a:extLst>
          </p:cNvPr>
          <p:cNvCxnSpPr/>
          <p:nvPr/>
        </p:nvCxnSpPr>
        <p:spPr>
          <a:xfrm>
            <a:off x="5352490" y="2744881"/>
            <a:ext cx="0" cy="1640541"/>
          </a:xfrm>
          <a:prstGeom prst="line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8E350F52-E84F-F73B-148E-ADAF959BEF9C}"/>
              </a:ext>
            </a:extLst>
          </p:cNvPr>
          <p:cNvCxnSpPr>
            <a:cxnSpLocks/>
          </p:cNvCxnSpPr>
          <p:nvPr/>
        </p:nvCxnSpPr>
        <p:spPr>
          <a:xfrm>
            <a:off x="5342965" y="4385422"/>
            <a:ext cx="962585" cy="167528"/>
          </a:xfrm>
          <a:prstGeom prst="line">
            <a:avLst/>
          </a:prstGeom>
          <a:ln w="508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5417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9" y="663383"/>
            <a:ext cx="9726704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位置関係はどうなる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？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/>
        </p:nvGraphicFramePr>
        <p:xfrm>
          <a:off x="1051927" y="5247425"/>
          <a:ext cx="10368549" cy="1143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183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3456183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3456183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</a:tblGrid>
              <a:tr h="1143850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095328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３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14ACC65-8BA8-DB98-9CC5-1F88CA9B11D3}"/>
              </a:ext>
            </a:extLst>
          </p:cNvPr>
          <p:cNvSpPr/>
          <p:nvPr/>
        </p:nvSpPr>
        <p:spPr>
          <a:xfrm>
            <a:off x="906554" y="5334000"/>
            <a:ext cx="4007786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b="1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交わる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8E6FA78-A800-9C2D-4A53-3B142E89EC20}"/>
              </a:ext>
            </a:extLst>
          </p:cNvPr>
          <p:cNvSpPr/>
          <p:nvPr/>
        </p:nvSpPr>
        <p:spPr>
          <a:xfrm>
            <a:off x="8486493" y="4948518"/>
            <a:ext cx="3204883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00" b="1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ねじれの位置</a:t>
            </a:r>
            <a:endParaRPr kumimoji="1" lang="en-US" altLang="ja-JP" sz="7200" b="1" spc="-3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8AA3A51-EDD0-B6B1-F211-003B02E94776}"/>
              </a:ext>
            </a:extLst>
          </p:cNvPr>
          <p:cNvSpPr/>
          <p:nvPr/>
        </p:nvSpPr>
        <p:spPr>
          <a:xfrm>
            <a:off x="4805086" y="5334002"/>
            <a:ext cx="2868707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800" b="1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平行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4DB77314-631E-2EEC-68B7-0CD1C67B3E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540" t="46013" r="33677" b="33987"/>
          <a:stretch/>
        </p:blipFill>
        <p:spPr>
          <a:xfrm>
            <a:off x="5111956" y="2053099"/>
            <a:ext cx="2248490" cy="2880000"/>
          </a:xfrm>
          <a:prstGeom prst="rect">
            <a:avLst/>
          </a:prstGeom>
        </p:spPr>
      </p:pic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0B04AB0E-825D-0E52-97E9-CBD563CD16A3}"/>
              </a:ext>
            </a:extLst>
          </p:cNvPr>
          <p:cNvCxnSpPr/>
          <p:nvPr/>
        </p:nvCxnSpPr>
        <p:spPr>
          <a:xfrm>
            <a:off x="5352490" y="2744881"/>
            <a:ext cx="0" cy="1640541"/>
          </a:xfrm>
          <a:prstGeom prst="line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8E350F52-E84F-F73B-148E-ADAF959BEF9C}"/>
              </a:ext>
            </a:extLst>
          </p:cNvPr>
          <p:cNvCxnSpPr>
            <a:cxnSpLocks/>
          </p:cNvCxnSpPr>
          <p:nvPr/>
        </p:nvCxnSpPr>
        <p:spPr>
          <a:xfrm flipV="1">
            <a:off x="6264776" y="2671358"/>
            <a:ext cx="794365" cy="266264"/>
          </a:xfrm>
          <a:prstGeom prst="line">
            <a:avLst/>
          </a:prstGeom>
          <a:ln w="508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1938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9" y="663383"/>
            <a:ext cx="9726704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位置関係はどうなる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？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/>
        </p:nvGraphicFramePr>
        <p:xfrm>
          <a:off x="1051927" y="5247425"/>
          <a:ext cx="10368549" cy="1143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183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3456183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3456183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</a:tblGrid>
              <a:tr h="1143850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095328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４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14ACC65-8BA8-DB98-9CC5-1F88CA9B11D3}"/>
              </a:ext>
            </a:extLst>
          </p:cNvPr>
          <p:cNvSpPr/>
          <p:nvPr/>
        </p:nvSpPr>
        <p:spPr>
          <a:xfrm>
            <a:off x="906554" y="5334000"/>
            <a:ext cx="4007786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b="1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交わる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8E6FA78-A800-9C2D-4A53-3B142E89EC20}"/>
              </a:ext>
            </a:extLst>
          </p:cNvPr>
          <p:cNvSpPr/>
          <p:nvPr/>
        </p:nvSpPr>
        <p:spPr>
          <a:xfrm>
            <a:off x="8486493" y="4948518"/>
            <a:ext cx="3204883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00" b="1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ねじれの位置</a:t>
            </a:r>
            <a:endParaRPr kumimoji="1" lang="en-US" altLang="ja-JP" sz="7200" b="1" spc="-3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8AA3A51-EDD0-B6B1-F211-003B02E94776}"/>
              </a:ext>
            </a:extLst>
          </p:cNvPr>
          <p:cNvSpPr/>
          <p:nvPr/>
        </p:nvSpPr>
        <p:spPr>
          <a:xfrm>
            <a:off x="4805086" y="5334002"/>
            <a:ext cx="2868707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800" b="1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平行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4DB77314-631E-2EEC-68B7-0CD1C67B3E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540" t="46013" r="33677" b="33987"/>
          <a:stretch/>
        </p:blipFill>
        <p:spPr>
          <a:xfrm>
            <a:off x="5111956" y="2053099"/>
            <a:ext cx="2248490" cy="2880000"/>
          </a:xfrm>
          <a:prstGeom prst="rect">
            <a:avLst/>
          </a:prstGeom>
        </p:spPr>
      </p:pic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0B04AB0E-825D-0E52-97E9-CBD563CD16A3}"/>
              </a:ext>
            </a:extLst>
          </p:cNvPr>
          <p:cNvCxnSpPr/>
          <p:nvPr/>
        </p:nvCxnSpPr>
        <p:spPr>
          <a:xfrm>
            <a:off x="5333440" y="2725831"/>
            <a:ext cx="0" cy="1640541"/>
          </a:xfrm>
          <a:prstGeom prst="line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8E350F52-E84F-F73B-148E-ADAF959BEF9C}"/>
              </a:ext>
            </a:extLst>
          </p:cNvPr>
          <p:cNvCxnSpPr>
            <a:cxnSpLocks/>
          </p:cNvCxnSpPr>
          <p:nvPr/>
        </p:nvCxnSpPr>
        <p:spPr>
          <a:xfrm flipV="1">
            <a:off x="5314390" y="2390775"/>
            <a:ext cx="172010" cy="344581"/>
          </a:xfrm>
          <a:prstGeom prst="line">
            <a:avLst/>
          </a:prstGeom>
          <a:ln w="508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9288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9" y="663383"/>
            <a:ext cx="9726704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位置関係はどうなる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？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/>
        </p:nvGraphicFramePr>
        <p:xfrm>
          <a:off x="1051927" y="5247425"/>
          <a:ext cx="10368549" cy="1143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183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3456183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3456183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</a:tblGrid>
              <a:tr h="1143850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095328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５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14ACC65-8BA8-DB98-9CC5-1F88CA9B11D3}"/>
              </a:ext>
            </a:extLst>
          </p:cNvPr>
          <p:cNvSpPr/>
          <p:nvPr/>
        </p:nvSpPr>
        <p:spPr>
          <a:xfrm>
            <a:off x="906554" y="5334000"/>
            <a:ext cx="4007786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b="1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交わる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8E6FA78-A800-9C2D-4A53-3B142E89EC20}"/>
              </a:ext>
            </a:extLst>
          </p:cNvPr>
          <p:cNvSpPr/>
          <p:nvPr/>
        </p:nvSpPr>
        <p:spPr>
          <a:xfrm>
            <a:off x="8486493" y="4948518"/>
            <a:ext cx="3204883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00" b="1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ねじれの位置</a:t>
            </a:r>
            <a:endParaRPr kumimoji="1" lang="en-US" altLang="ja-JP" sz="7200" b="1" spc="-3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8AA3A51-EDD0-B6B1-F211-003B02E94776}"/>
              </a:ext>
            </a:extLst>
          </p:cNvPr>
          <p:cNvSpPr/>
          <p:nvPr/>
        </p:nvSpPr>
        <p:spPr>
          <a:xfrm>
            <a:off x="4805086" y="5334002"/>
            <a:ext cx="2868707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800" b="1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平行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4DB77314-631E-2EEC-68B7-0CD1C67B3E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540" t="46013" r="33677" b="33987"/>
          <a:stretch/>
        </p:blipFill>
        <p:spPr>
          <a:xfrm>
            <a:off x="5111956" y="2053099"/>
            <a:ext cx="2248490" cy="2880000"/>
          </a:xfrm>
          <a:prstGeom prst="rect">
            <a:avLst/>
          </a:prstGeom>
        </p:spPr>
      </p:pic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0B04AB0E-825D-0E52-97E9-CBD563CD16A3}"/>
              </a:ext>
            </a:extLst>
          </p:cNvPr>
          <p:cNvCxnSpPr/>
          <p:nvPr/>
        </p:nvCxnSpPr>
        <p:spPr>
          <a:xfrm>
            <a:off x="5352490" y="2716306"/>
            <a:ext cx="0" cy="1640541"/>
          </a:xfrm>
          <a:prstGeom prst="line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8E350F52-E84F-F73B-148E-ADAF959BEF9C}"/>
              </a:ext>
            </a:extLst>
          </p:cNvPr>
          <p:cNvCxnSpPr/>
          <p:nvPr/>
        </p:nvCxnSpPr>
        <p:spPr>
          <a:xfrm>
            <a:off x="6552640" y="2363881"/>
            <a:ext cx="0" cy="1640541"/>
          </a:xfrm>
          <a:prstGeom prst="line">
            <a:avLst/>
          </a:prstGeom>
          <a:ln w="50800">
            <a:solidFill>
              <a:srgbClr val="00B0F0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0891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9" y="663383"/>
            <a:ext cx="9726704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位置関係はどうなる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？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/>
        </p:nvGraphicFramePr>
        <p:xfrm>
          <a:off x="1051927" y="5247425"/>
          <a:ext cx="10368549" cy="1143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183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3456183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3456183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</a:tblGrid>
              <a:tr h="1143850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095328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６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14ACC65-8BA8-DB98-9CC5-1F88CA9B11D3}"/>
              </a:ext>
            </a:extLst>
          </p:cNvPr>
          <p:cNvSpPr/>
          <p:nvPr/>
        </p:nvSpPr>
        <p:spPr>
          <a:xfrm>
            <a:off x="906554" y="5334000"/>
            <a:ext cx="4007786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b="1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交わる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8E6FA78-A800-9C2D-4A53-3B142E89EC20}"/>
              </a:ext>
            </a:extLst>
          </p:cNvPr>
          <p:cNvSpPr/>
          <p:nvPr/>
        </p:nvSpPr>
        <p:spPr>
          <a:xfrm>
            <a:off x="8486493" y="4948518"/>
            <a:ext cx="3204883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00" b="1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ねじれの位置</a:t>
            </a:r>
            <a:endParaRPr kumimoji="1" lang="en-US" altLang="ja-JP" sz="7200" b="1" spc="-3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8AA3A51-EDD0-B6B1-F211-003B02E94776}"/>
              </a:ext>
            </a:extLst>
          </p:cNvPr>
          <p:cNvSpPr/>
          <p:nvPr/>
        </p:nvSpPr>
        <p:spPr>
          <a:xfrm>
            <a:off x="4805086" y="5334002"/>
            <a:ext cx="2868707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800" b="1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平行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4DB77314-631E-2EEC-68B7-0CD1C67B3E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540" t="46013" r="33677" b="33987"/>
          <a:stretch/>
        </p:blipFill>
        <p:spPr>
          <a:xfrm>
            <a:off x="5111956" y="2053099"/>
            <a:ext cx="2248490" cy="2880000"/>
          </a:xfrm>
          <a:prstGeom prst="rect">
            <a:avLst/>
          </a:prstGeom>
        </p:spPr>
      </p:pic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0B04AB0E-825D-0E52-97E9-CBD563CD16A3}"/>
              </a:ext>
            </a:extLst>
          </p:cNvPr>
          <p:cNvCxnSpPr/>
          <p:nvPr/>
        </p:nvCxnSpPr>
        <p:spPr>
          <a:xfrm>
            <a:off x="5352490" y="2744881"/>
            <a:ext cx="0" cy="1640541"/>
          </a:xfrm>
          <a:prstGeom prst="line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8E350F52-E84F-F73B-148E-ADAF959BEF9C}"/>
              </a:ext>
            </a:extLst>
          </p:cNvPr>
          <p:cNvCxnSpPr>
            <a:cxnSpLocks/>
          </p:cNvCxnSpPr>
          <p:nvPr/>
        </p:nvCxnSpPr>
        <p:spPr>
          <a:xfrm>
            <a:off x="6515100" y="4000500"/>
            <a:ext cx="447675" cy="276225"/>
          </a:xfrm>
          <a:prstGeom prst="line">
            <a:avLst/>
          </a:prstGeom>
          <a:ln w="76200">
            <a:solidFill>
              <a:srgbClr val="00B0F0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3401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9" y="663383"/>
            <a:ext cx="9726704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位置関係はどうなる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？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/>
        </p:nvGraphicFramePr>
        <p:xfrm>
          <a:off x="1051927" y="5247425"/>
          <a:ext cx="10368549" cy="1143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183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3456183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3456183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</a:tblGrid>
              <a:tr h="1143850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095328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７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14ACC65-8BA8-DB98-9CC5-1F88CA9B11D3}"/>
              </a:ext>
            </a:extLst>
          </p:cNvPr>
          <p:cNvSpPr/>
          <p:nvPr/>
        </p:nvSpPr>
        <p:spPr>
          <a:xfrm>
            <a:off x="906554" y="5334000"/>
            <a:ext cx="4007786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b="1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交わる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8E6FA78-A800-9C2D-4A53-3B142E89EC20}"/>
              </a:ext>
            </a:extLst>
          </p:cNvPr>
          <p:cNvSpPr/>
          <p:nvPr/>
        </p:nvSpPr>
        <p:spPr>
          <a:xfrm>
            <a:off x="8486493" y="4948518"/>
            <a:ext cx="3204883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00" b="1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ねじれの位置</a:t>
            </a:r>
            <a:endParaRPr kumimoji="1" lang="en-US" altLang="ja-JP" sz="7200" b="1" spc="-3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8AA3A51-EDD0-B6B1-F211-003B02E94776}"/>
              </a:ext>
            </a:extLst>
          </p:cNvPr>
          <p:cNvSpPr/>
          <p:nvPr/>
        </p:nvSpPr>
        <p:spPr>
          <a:xfrm>
            <a:off x="4805086" y="5334002"/>
            <a:ext cx="2868707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800" b="1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平行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7BFA8812-B83E-296D-0B9B-A38BD86094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7574" t="56471" r="23455" b="24522"/>
          <a:stretch/>
        </p:blipFill>
        <p:spPr>
          <a:xfrm>
            <a:off x="5022552" y="2208596"/>
            <a:ext cx="2295590" cy="2736000"/>
          </a:xfrm>
          <a:prstGeom prst="rect">
            <a:avLst/>
          </a:prstGeom>
        </p:spPr>
      </p:pic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0B04AB0E-825D-0E52-97E9-CBD563CD16A3}"/>
              </a:ext>
            </a:extLst>
          </p:cNvPr>
          <p:cNvCxnSpPr/>
          <p:nvPr/>
        </p:nvCxnSpPr>
        <p:spPr>
          <a:xfrm>
            <a:off x="5914465" y="3002056"/>
            <a:ext cx="0" cy="1476000"/>
          </a:xfrm>
          <a:prstGeom prst="line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8E350F52-E84F-F73B-148E-ADAF959BEF9C}"/>
              </a:ext>
            </a:extLst>
          </p:cNvPr>
          <p:cNvCxnSpPr>
            <a:cxnSpLocks/>
          </p:cNvCxnSpPr>
          <p:nvPr/>
        </p:nvCxnSpPr>
        <p:spPr>
          <a:xfrm>
            <a:off x="5324475" y="2661833"/>
            <a:ext cx="0" cy="1529167"/>
          </a:xfrm>
          <a:prstGeom prst="line">
            <a:avLst/>
          </a:prstGeom>
          <a:ln w="508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2596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9" y="663383"/>
            <a:ext cx="9726704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位置関係はどうなる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？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/>
        </p:nvGraphicFramePr>
        <p:xfrm>
          <a:off x="1051927" y="5247425"/>
          <a:ext cx="10368549" cy="1143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183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3456183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3456183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</a:tblGrid>
              <a:tr h="1143850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095328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８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14ACC65-8BA8-DB98-9CC5-1F88CA9B11D3}"/>
              </a:ext>
            </a:extLst>
          </p:cNvPr>
          <p:cNvSpPr/>
          <p:nvPr/>
        </p:nvSpPr>
        <p:spPr>
          <a:xfrm>
            <a:off x="906554" y="5334000"/>
            <a:ext cx="4007786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b="1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交わる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8E6FA78-A800-9C2D-4A53-3B142E89EC20}"/>
              </a:ext>
            </a:extLst>
          </p:cNvPr>
          <p:cNvSpPr/>
          <p:nvPr/>
        </p:nvSpPr>
        <p:spPr>
          <a:xfrm>
            <a:off x="8486493" y="4948518"/>
            <a:ext cx="3204883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00" b="1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ねじれの位置</a:t>
            </a:r>
            <a:endParaRPr kumimoji="1" lang="en-US" altLang="ja-JP" sz="7200" b="1" spc="-3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8AA3A51-EDD0-B6B1-F211-003B02E94776}"/>
              </a:ext>
            </a:extLst>
          </p:cNvPr>
          <p:cNvSpPr/>
          <p:nvPr/>
        </p:nvSpPr>
        <p:spPr>
          <a:xfrm>
            <a:off x="4805086" y="5334002"/>
            <a:ext cx="2868707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800" b="1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平行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7BFA8812-B83E-296D-0B9B-A38BD86094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7574" t="56471" r="23455" b="24522"/>
          <a:stretch/>
        </p:blipFill>
        <p:spPr>
          <a:xfrm>
            <a:off x="5022552" y="2208596"/>
            <a:ext cx="2295590" cy="2736000"/>
          </a:xfrm>
          <a:prstGeom prst="rect">
            <a:avLst/>
          </a:prstGeom>
        </p:spPr>
      </p:pic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0B04AB0E-825D-0E52-97E9-CBD563CD16A3}"/>
              </a:ext>
            </a:extLst>
          </p:cNvPr>
          <p:cNvCxnSpPr/>
          <p:nvPr/>
        </p:nvCxnSpPr>
        <p:spPr>
          <a:xfrm>
            <a:off x="5914465" y="3055846"/>
            <a:ext cx="0" cy="1404000"/>
          </a:xfrm>
          <a:prstGeom prst="line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8E350F52-E84F-F73B-148E-ADAF959BEF9C}"/>
              </a:ext>
            </a:extLst>
          </p:cNvPr>
          <p:cNvCxnSpPr>
            <a:cxnSpLocks/>
          </p:cNvCxnSpPr>
          <p:nvPr/>
        </p:nvCxnSpPr>
        <p:spPr>
          <a:xfrm flipH="1">
            <a:off x="5962650" y="2486025"/>
            <a:ext cx="1104900" cy="592231"/>
          </a:xfrm>
          <a:prstGeom prst="line">
            <a:avLst/>
          </a:prstGeom>
          <a:ln w="508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2424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9" y="663383"/>
            <a:ext cx="9726704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位置関係はどうなる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？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/>
        </p:nvGraphicFramePr>
        <p:xfrm>
          <a:off x="1051927" y="5247425"/>
          <a:ext cx="10368549" cy="1143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183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3456183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3456183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</a:tblGrid>
              <a:tr h="1143850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095328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９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14ACC65-8BA8-DB98-9CC5-1F88CA9B11D3}"/>
              </a:ext>
            </a:extLst>
          </p:cNvPr>
          <p:cNvSpPr/>
          <p:nvPr/>
        </p:nvSpPr>
        <p:spPr>
          <a:xfrm>
            <a:off x="906554" y="5334000"/>
            <a:ext cx="4007786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b="1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交わる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8E6FA78-A800-9C2D-4A53-3B142E89EC20}"/>
              </a:ext>
            </a:extLst>
          </p:cNvPr>
          <p:cNvSpPr/>
          <p:nvPr/>
        </p:nvSpPr>
        <p:spPr>
          <a:xfrm>
            <a:off x="8486493" y="4948518"/>
            <a:ext cx="3204883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00" b="1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ねじれの位置</a:t>
            </a:r>
            <a:endParaRPr kumimoji="1" lang="en-US" altLang="ja-JP" sz="7200" b="1" spc="-3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8AA3A51-EDD0-B6B1-F211-003B02E94776}"/>
              </a:ext>
            </a:extLst>
          </p:cNvPr>
          <p:cNvSpPr/>
          <p:nvPr/>
        </p:nvSpPr>
        <p:spPr>
          <a:xfrm>
            <a:off x="4805086" y="5334002"/>
            <a:ext cx="2868707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800" b="1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平行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7BFA8812-B83E-296D-0B9B-A38BD86094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7574" t="56471" r="23455" b="24522"/>
          <a:stretch/>
        </p:blipFill>
        <p:spPr>
          <a:xfrm>
            <a:off x="5022552" y="2208596"/>
            <a:ext cx="2295590" cy="2736000"/>
          </a:xfrm>
          <a:prstGeom prst="rect">
            <a:avLst/>
          </a:prstGeom>
        </p:spPr>
      </p:pic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0B04AB0E-825D-0E52-97E9-CBD563CD16A3}"/>
              </a:ext>
            </a:extLst>
          </p:cNvPr>
          <p:cNvCxnSpPr/>
          <p:nvPr/>
        </p:nvCxnSpPr>
        <p:spPr>
          <a:xfrm>
            <a:off x="5914465" y="3002056"/>
            <a:ext cx="0" cy="1476000"/>
          </a:xfrm>
          <a:prstGeom prst="line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8E350F52-E84F-F73B-148E-ADAF959BEF9C}"/>
              </a:ext>
            </a:extLst>
          </p:cNvPr>
          <p:cNvCxnSpPr>
            <a:cxnSpLocks/>
          </p:cNvCxnSpPr>
          <p:nvPr/>
        </p:nvCxnSpPr>
        <p:spPr>
          <a:xfrm flipH="1">
            <a:off x="5343525" y="2428875"/>
            <a:ext cx="1695450" cy="266700"/>
          </a:xfrm>
          <a:prstGeom prst="line">
            <a:avLst/>
          </a:prstGeom>
          <a:ln w="508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9835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180</Words>
  <Application>Microsoft Office PowerPoint</Application>
  <PresentationFormat>ワイド画面</PresentationFormat>
  <Paragraphs>90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BIZ UDPゴシック</vt:lpstr>
      <vt:lpstr>游ゴシック</vt:lpstr>
      <vt:lpstr>游ゴシック Light</vt:lpstr>
      <vt:lpstr>Arial</vt:lpstr>
      <vt:lpstr>Office テーマ</vt:lpstr>
      <vt:lpstr>位置関係はどうなる？</vt:lpstr>
      <vt:lpstr>位置関係はどうなる？</vt:lpstr>
      <vt:lpstr>位置関係はどうなる？</vt:lpstr>
      <vt:lpstr>位置関係はどうなる？</vt:lpstr>
      <vt:lpstr>位置関係はどうなる？</vt:lpstr>
      <vt:lpstr>位置関係はどうなる？</vt:lpstr>
      <vt:lpstr>位置関係はどうなる？</vt:lpstr>
      <vt:lpstr>位置関係はどうなる？</vt:lpstr>
      <vt:lpstr>位置関係はどうなる？</vt:lpstr>
      <vt:lpstr>位置関係はどうなる？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回転させると　どれになる？</dc:title>
  <dc:creator>天野 秀樹</dc:creator>
  <cp:lastModifiedBy>天野 秀樹</cp:lastModifiedBy>
  <cp:revision>39</cp:revision>
  <cp:lastPrinted>2022-10-12T23:55:50Z</cp:lastPrinted>
  <dcterms:created xsi:type="dcterms:W3CDTF">2022-10-10T06:02:47Z</dcterms:created>
  <dcterms:modified xsi:type="dcterms:W3CDTF">2023-01-27T20:28:34Z</dcterms:modified>
</cp:coreProperties>
</file>