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8" r:id="rId4"/>
    <p:sldId id="277" r:id="rId5"/>
    <p:sldId id="275" r:id="rId6"/>
    <p:sldId id="279" r:id="rId7"/>
    <p:sldId id="263" r:id="rId8"/>
    <p:sldId id="272" r:id="rId9"/>
    <p:sldId id="273" r:id="rId10"/>
    <p:sldId id="274" r:id="rId11"/>
  </p:sldIdLst>
  <p:sldSz cx="12192000" cy="6858000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F30400-F6E9-BEDF-8698-655361129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0F11D9-611F-F788-63A2-940B5A71C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714EC6-B251-9998-E9E7-87F8C041C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D66221-D6F5-1453-30A9-C54498C0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539EE-4A21-FD8D-4B16-B9E1FB1A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7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5BDA6-65F5-ED68-B3B9-C2EC44CDD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346BCC-92C9-DA94-6052-F6489F8E5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EA0076-7D79-447E-0E72-32A1FBB1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ED606-67F3-CCA2-81BA-D8430EEB1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8DFD7-818A-8EF3-0370-36F913A98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7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515B5B-9195-4773-FAD1-17FA11FEE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93724C-42DB-5190-A9CB-2A73E4030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124CBB-EEA3-741C-CD06-B4CE2CD5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4D04B4-0D52-1F02-1379-34C74443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F6A1E-B409-E96B-50ED-6E25C572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91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5C31C5-1B5C-B32F-E120-6DE7C6527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E1C1F3-F5F6-606B-6432-DC9768223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B2DB43-2D69-D3F2-E048-CD68FCF4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06F07A-E602-2A54-BC7E-797BBFC5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1EA70-F789-633B-E062-FE49C5886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76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11A502-15E5-3A36-E449-FD9F7573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46C422-AAD3-27A0-BF4D-5B949F251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C743F-D456-42EE-84DF-6CF9D695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1C4F5C-A737-1401-EAAF-EDD6EB22B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60CA0-7D19-99DC-E76F-B0AF5EAE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9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6660A5-F0D7-F4D3-3E94-66C672B3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D5BD4A-C40E-5DDE-1569-E76C9FF17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57743D-D4F6-6A75-498C-5A6B04DF8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33C37C-9B17-4244-96B8-693BA0BB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312469-8880-9B55-7743-67C26616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0DE356-9CD6-8170-B5C3-54AC44B8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52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661118-2BFE-CFD3-7634-42A7A08C9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F1E193-CADA-6D37-7F02-AE8F11AAA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43197-46D7-888D-64FC-2FD3D8B53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015AF7-C59C-8FDB-404E-51E230E25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9728A4-09E8-F815-B334-B71BA6EB9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30FA22-1927-5FEA-023A-34535908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89A099-5AE3-C51C-F8B5-97F997481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FCE268-3D2D-E9DA-DD84-CAF6EE0B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0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EFAF0B-BE1E-D21D-4A45-80F2F1862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C685BC-137F-C95F-CDDC-5A3D20C6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8485B0-F6A1-EBA6-0C88-8108E05B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416AD4-A9D1-38A5-3632-CAD607F1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92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4636CA7-3830-1271-E5D9-71CD4BBE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E00A3E-DBC0-CCCE-D800-38580FD4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D1C0FD-C7FA-CF01-6DED-A8BD5188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E5054E-F212-E52B-F735-8DBDC690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48C31F-6FBA-9E4E-CDE0-5A149308F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E460E3-21F0-DCD1-977D-D3EDF66E2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23EA50-E507-174B-41E4-9AEFFD1A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1791DB-B15E-36D9-6F66-7445D2A4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DE5421-445E-A293-461B-1D07DD1E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60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442A1-CE1E-9751-7AF9-9A7616B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6BA0D5-6022-EC21-2D9F-EBFFDF39F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54A50A-E041-D9F0-8714-4E2839ED7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75C049-23B4-1E83-4E3B-A5C14385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FE6A32-AA44-812B-2742-63704E20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60056D-E983-88B7-CD5D-49B488A7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93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46C0FB-624A-B07C-50D5-42230E7D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FF36D9-704D-C355-4322-386A18373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A1E027-677C-FB51-5E1C-5607404AD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9927D-42E9-4863-91F3-91E6FA3F655B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E78D61-D152-9618-0440-0574D3354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425EBA-9A36-B208-0B1E-6E5AE9D61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27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させると　どれになる？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005402"/>
              </p:ext>
            </p:extLst>
          </p:nvPr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三角柱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824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　柱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6879519" y="6436014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四角すい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四角柱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821311"/>
            <a:ext cx="109532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endParaRPr lang="ja-JP" altLang="en-US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3D2B1D81-BFA8-66B3-777F-9F2A8C280C83}"/>
              </a:ext>
            </a:extLst>
          </p:cNvPr>
          <p:cNvSpPr/>
          <p:nvPr/>
        </p:nvSpPr>
        <p:spPr>
          <a:xfrm rot="11347939">
            <a:off x="4739633" y="3059181"/>
            <a:ext cx="2581094" cy="677479"/>
          </a:xfrm>
          <a:prstGeom prst="triangle">
            <a:avLst>
              <a:gd name="adj" fmla="val 58198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5828251" y="1877092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558BDB-B132-A5F5-8FD8-1F6AB2D04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45088" r="59397" b="41761"/>
          <a:stretch/>
        </p:blipFill>
        <p:spPr bwMode="auto">
          <a:xfrm>
            <a:off x="1643300" y="4684767"/>
            <a:ext cx="1472006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6162E2D-572F-7CD2-B4E2-8C61388725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11" t="44406" r="41314" b="42055"/>
          <a:stretch/>
        </p:blipFill>
        <p:spPr bwMode="auto">
          <a:xfrm>
            <a:off x="9413480" y="4636294"/>
            <a:ext cx="1384108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0D4C7F3-DE42-43B1-BE41-0E6849CDC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4260686" y="4613047"/>
            <a:ext cx="1460299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A49FC19-B616-A70A-54E4-7ADC5CC356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697" t="45186" r="32723" b="41958"/>
          <a:stretch/>
        </p:blipFill>
        <p:spPr bwMode="auto">
          <a:xfrm>
            <a:off x="6808722" y="4708014"/>
            <a:ext cx="1332585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42800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9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2" y="1946794"/>
            <a:ext cx="1276987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endParaRPr lang="ja-JP" altLang="en-US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90C8BBB-44A0-E1B1-50F1-7CE6C678E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6" t="49015" r="77348" b="40120"/>
          <a:stretch/>
        </p:blipFill>
        <p:spPr bwMode="auto">
          <a:xfrm>
            <a:off x="1640347" y="4742357"/>
            <a:ext cx="1697170" cy="190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8573F5E-9887-8601-7686-3894EDD416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8" t="49138" r="69544" b="40404"/>
          <a:stretch/>
        </p:blipFill>
        <p:spPr bwMode="auto">
          <a:xfrm>
            <a:off x="5375620" y="4650762"/>
            <a:ext cx="1440760" cy="1872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タイトル 1">
            <a:extLst>
              <a:ext uri="{FF2B5EF4-FFF2-40B4-BE49-F238E27FC236}">
                <a16:creationId xmlns:a16="http://schemas.microsoft.com/office/drawing/2014/main" id="{55D37FB2-93C4-22FE-FC81-51D34E4A4731}"/>
              </a:ext>
            </a:extLst>
          </p:cNvPr>
          <p:cNvSpPr txBox="1">
            <a:spLocks/>
          </p:cNvSpPr>
          <p:nvPr/>
        </p:nvSpPr>
        <p:spPr>
          <a:xfrm>
            <a:off x="714386" y="691958"/>
            <a:ext cx="10631588" cy="932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平行移動させると　どれになる？</a:t>
            </a:r>
          </a:p>
        </p:txBody>
      </p:sp>
      <p:pic>
        <p:nvPicPr>
          <p:cNvPr id="2" name="図 1" descr="バウムクーヘンの日はいつ？その由来とは？各地のイベント情報 ...">
            <a:extLst>
              <a:ext uri="{FF2B5EF4-FFF2-40B4-BE49-F238E27FC236}">
                <a16:creationId xmlns:a16="http://schemas.microsoft.com/office/drawing/2014/main" id="{B63B1AD1-1EFA-3246-B82F-7F5FF29ACA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493" y="4779357"/>
            <a:ext cx="1756260" cy="15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574C48FC-9BA1-BA37-9418-DEFFA6A445D4}"/>
              </a:ext>
            </a:extLst>
          </p:cNvPr>
          <p:cNvSpPr/>
          <p:nvPr/>
        </p:nvSpPr>
        <p:spPr>
          <a:xfrm>
            <a:off x="4991915" y="3053992"/>
            <a:ext cx="2208169" cy="93233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F7544626-65FD-A1AE-AEE7-D5F6685E610A}"/>
              </a:ext>
            </a:extLst>
          </p:cNvPr>
          <p:cNvSpPr/>
          <p:nvPr/>
        </p:nvSpPr>
        <p:spPr>
          <a:xfrm>
            <a:off x="5583524" y="3330207"/>
            <a:ext cx="1044000" cy="3782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上 12">
            <a:extLst>
              <a:ext uri="{FF2B5EF4-FFF2-40B4-BE49-F238E27FC236}">
                <a16:creationId xmlns:a16="http://schemas.microsoft.com/office/drawing/2014/main" id="{CD09C643-DFB2-46BA-C7C0-DF241C5CC584}"/>
              </a:ext>
            </a:extLst>
          </p:cNvPr>
          <p:cNvSpPr/>
          <p:nvPr/>
        </p:nvSpPr>
        <p:spPr>
          <a:xfrm>
            <a:off x="5920007" y="2221226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56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させると　どれになる？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三角柱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824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　柱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6879519" y="6436014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四角すい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四角柱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２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558BDB-B132-A5F5-8FD8-1F6AB2D04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45088" r="59397" b="41761"/>
          <a:stretch/>
        </p:blipFill>
        <p:spPr bwMode="auto">
          <a:xfrm>
            <a:off x="1643300" y="4684767"/>
            <a:ext cx="1472006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6162E2D-572F-7CD2-B4E2-8C61388725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11" t="44406" r="41314" b="42055"/>
          <a:stretch/>
        </p:blipFill>
        <p:spPr bwMode="auto">
          <a:xfrm>
            <a:off x="9413480" y="4636294"/>
            <a:ext cx="1384108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0D4C7F3-DE42-43B1-BE41-0E6849CDC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4260686" y="4613047"/>
            <a:ext cx="1460299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A49FC19-B616-A70A-54E4-7ADC5CC356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697" t="45186" r="32723" b="41958"/>
          <a:stretch/>
        </p:blipFill>
        <p:spPr bwMode="auto">
          <a:xfrm>
            <a:off x="6808722" y="4708014"/>
            <a:ext cx="1332585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平行四辺形 13">
            <a:extLst>
              <a:ext uri="{FF2B5EF4-FFF2-40B4-BE49-F238E27FC236}">
                <a16:creationId xmlns:a16="http://schemas.microsoft.com/office/drawing/2014/main" id="{F93884A6-0B34-652E-33C6-9748AAD19364}"/>
              </a:ext>
            </a:extLst>
          </p:cNvPr>
          <p:cNvSpPr/>
          <p:nvPr/>
        </p:nvSpPr>
        <p:spPr>
          <a:xfrm rot="15321025">
            <a:off x="5291063" y="2275783"/>
            <a:ext cx="1556057" cy="1875605"/>
          </a:xfrm>
          <a:prstGeom prst="parallelogram">
            <a:avLst>
              <a:gd name="adj" fmla="val 25601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5828251" y="1877092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1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させると　どれになる？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三角柱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824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　柱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6879519" y="6436014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四角すい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四角柱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３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558BDB-B132-A5F5-8FD8-1F6AB2D04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45088" r="59397" b="41761"/>
          <a:stretch/>
        </p:blipFill>
        <p:spPr bwMode="auto">
          <a:xfrm>
            <a:off x="1643300" y="4684767"/>
            <a:ext cx="1472006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6162E2D-572F-7CD2-B4E2-8C61388725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11" t="44406" r="41314" b="42055"/>
          <a:stretch/>
        </p:blipFill>
        <p:spPr bwMode="auto">
          <a:xfrm>
            <a:off x="9413480" y="4636294"/>
            <a:ext cx="1384108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0D4C7F3-DE42-43B1-BE41-0E6849CDC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4260686" y="4613047"/>
            <a:ext cx="1460299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A49FC19-B616-A70A-54E4-7ADC5CC356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697" t="45186" r="32723" b="41958"/>
          <a:stretch/>
        </p:blipFill>
        <p:spPr bwMode="auto">
          <a:xfrm>
            <a:off x="6808722" y="4708014"/>
            <a:ext cx="1332585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FA5ACE80-C695-A1B1-56E7-4232D2BBEA58}"/>
              </a:ext>
            </a:extLst>
          </p:cNvPr>
          <p:cNvSpPr/>
          <p:nvPr/>
        </p:nvSpPr>
        <p:spPr>
          <a:xfrm>
            <a:off x="4926095" y="2718579"/>
            <a:ext cx="2208169" cy="93233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5828251" y="1877092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28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させると　どれになる？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三角柱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824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　柱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6879519" y="6436014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四角すい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四角柱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４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558BDB-B132-A5F5-8FD8-1F6AB2D04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45088" r="59397" b="41761"/>
          <a:stretch/>
        </p:blipFill>
        <p:spPr bwMode="auto">
          <a:xfrm>
            <a:off x="1643300" y="4684767"/>
            <a:ext cx="1472006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6162E2D-572F-7CD2-B4E2-8C61388725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11" t="44406" r="41314" b="42055"/>
          <a:stretch/>
        </p:blipFill>
        <p:spPr bwMode="auto">
          <a:xfrm>
            <a:off x="9413480" y="4636294"/>
            <a:ext cx="1384108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0D4C7F3-DE42-43B1-BE41-0E6849CDC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4260686" y="4613047"/>
            <a:ext cx="1460299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A49FC19-B616-A70A-54E4-7ADC5CC356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697" t="45186" r="32723" b="41958"/>
          <a:stretch/>
        </p:blipFill>
        <p:spPr bwMode="auto">
          <a:xfrm>
            <a:off x="6808722" y="4708014"/>
            <a:ext cx="1332585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平行四辺形 13">
            <a:extLst>
              <a:ext uri="{FF2B5EF4-FFF2-40B4-BE49-F238E27FC236}">
                <a16:creationId xmlns:a16="http://schemas.microsoft.com/office/drawing/2014/main" id="{F93884A6-0B34-652E-33C6-9748AAD19364}"/>
              </a:ext>
            </a:extLst>
          </p:cNvPr>
          <p:cNvSpPr/>
          <p:nvPr/>
        </p:nvSpPr>
        <p:spPr>
          <a:xfrm rot="15321025">
            <a:off x="5291063" y="2275783"/>
            <a:ext cx="1556057" cy="1875605"/>
          </a:xfrm>
          <a:prstGeom prst="parallelogram">
            <a:avLst>
              <a:gd name="adj" fmla="val 25601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5828251" y="1877092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97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させると　どれになる？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三角柱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824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　柱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6879519" y="6436014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四角すい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四角柱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５</a:t>
            </a: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3D2B1D81-BFA8-66B3-777F-9F2A8C280C83}"/>
              </a:ext>
            </a:extLst>
          </p:cNvPr>
          <p:cNvSpPr/>
          <p:nvPr/>
        </p:nvSpPr>
        <p:spPr>
          <a:xfrm rot="11347939">
            <a:off x="4739633" y="3059181"/>
            <a:ext cx="2581094" cy="677479"/>
          </a:xfrm>
          <a:prstGeom prst="triangle">
            <a:avLst>
              <a:gd name="adj" fmla="val 58198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5828251" y="1877092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558BDB-B132-A5F5-8FD8-1F6AB2D04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45088" r="59397" b="41761"/>
          <a:stretch/>
        </p:blipFill>
        <p:spPr bwMode="auto">
          <a:xfrm>
            <a:off x="1643300" y="4684767"/>
            <a:ext cx="1472006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6162E2D-572F-7CD2-B4E2-8C61388725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11" t="44406" r="41314" b="42055"/>
          <a:stretch/>
        </p:blipFill>
        <p:spPr bwMode="auto">
          <a:xfrm>
            <a:off x="9413480" y="4636294"/>
            <a:ext cx="1384108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0D4C7F3-DE42-43B1-BE41-0E6849CDC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4260686" y="4613047"/>
            <a:ext cx="1460299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A49FC19-B616-A70A-54E4-7ADC5CC356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697" t="45186" r="32723" b="41958"/>
          <a:stretch/>
        </p:blipFill>
        <p:spPr bwMode="auto">
          <a:xfrm>
            <a:off x="6808722" y="4708014"/>
            <a:ext cx="1332585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392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させると　どれになる？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三角柱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824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　柱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6879519" y="6436014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四角すい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四角柱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６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558BDB-B132-A5F5-8FD8-1F6AB2D04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45088" r="59397" b="41761"/>
          <a:stretch/>
        </p:blipFill>
        <p:spPr bwMode="auto">
          <a:xfrm>
            <a:off x="1643300" y="4684767"/>
            <a:ext cx="1472006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6162E2D-572F-7CD2-B4E2-8C61388725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11" t="44406" r="41314" b="42055"/>
          <a:stretch/>
        </p:blipFill>
        <p:spPr bwMode="auto">
          <a:xfrm>
            <a:off x="9413480" y="4636294"/>
            <a:ext cx="1384108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0D4C7F3-DE42-43B1-BE41-0E6849CDC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4260686" y="4613047"/>
            <a:ext cx="1460299" cy="176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A49FC19-B616-A70A-54E4-7ADC5CC356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697" t="45186" r="32723" b="41958"/>
          <a:stretch/>
        </p:blipFill>
        <p:spPr bwMode="auto">
          <a:xfrm>
            <a:off x="6808722" y="4708014"/>
            <a:ext cx="1332585" cy="172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FA5ACE80-C695-A1B1-56E7-4232D2BBEA58}"/>
              </a:ext>
            </a:extLst>
          </p:cNvPr>
          <p:cNvSpPr/>
          <p:nvPr/>
        </p:nvSpPr>
        <p:spPr>
          <a:xfrm>
            <a:off x="4926095" y="2718579"/>
            <a:ext cx="2208169" cy="93233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5828251" y="1877092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84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六角形 9">
            <a:extLst>
              <a:ext uri="{FF2B5EF4-FFF2-40B4-BE49-F238E27FC236}">
                <a16:creationId xmlns:a16="http://schemas.microsoft.com/office/drawing/2014/main" id="{298BAF1A-3DD2-B1F9-9143-7D4663FCD715}"/>
              </a:ext>
            </a:extLst>
          </p:cNvPr>
          <p:cNvSpPr/>
          <p:nvPr/>
        </p:nvSpPr>
        <p:spPr>
          <a:xfrm rot="20867935">
            <a:off x="4796454" y="2395670"/>
            <a:ext cx="1657812" cy="1445309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660000"/>
              </p:ext>
            </p:extLst>
          </p:nvPr>
        </p:nvGraphicFramePr>
        <p:xfrm>
          <a:off x="1051927" y="4548177"/>
          <a:ext cx="10368549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821311"/>
            <a:ext cx="109532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７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90C8BBB-44A0-E1B1-50F1-7CE6C678E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6" t="49015" r="77348" b="40120"/>
          <a:stretch/>
        </p:blipFill>
        <p:spPr bwMode="auto">
          <a:xfrm>
            <a:off x="1640347" y="4742357"/>
            <a:ext cx="1697170" cy="190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8573F5E-9887-8601-7686-3894EDD416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8" t="49138" r="69544" b="40404"/>
          <a:stretch/>
        </p:blipFill>
        <p:spPr bwMode="auto">
          <a:xfrm>
            <a:off x="5375620" y="4650762"/>
            <a:ext cx="1440760" cy="1872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図 5" descr="箱型シェルフ V-TISS LIGHT インナーユニット-コの字棚板 ...">
            <a:extLst>
              <a:ext uri="{FF2B5EF4-FFF2-40B4-BE49-F238E27FC236}">
                <a16:creationId xmlns:a16="http://schemas.microsoft.com/office/drawing/2014/main" id="{56DB8698-4709-1ED7-0589-3B73A051D6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4" t="15451" r="17994" b="15451"/>
          <a:stretch/>
        </p:blipFill>
        <p:spPr bwMode="auto">
          <a:xfrm>
            <a:off x="8693109" y="4812762"/>
            <a:ext cx="2087357" cy="15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矢印: 上 8">
            <a:extLst>
              <a:ext uri="{FF2B5EF4-FFF2-40B4-BE49-F238E27FC236}">
                <a16:creationId xmlns:a16="http://schemas.microsoft.com/office/drawing/2014/main" id="{257472AA-984F-E76A-72B9-FA12BCBFC4F2}"/>
              </a:ext>
            </a:extLst>
          </p:cNvPr>
          <p:cNvSpPr/>
          <p:nvPr/>
        </p:nvSpPr>
        <p:spPr>
          <a:xfrm>
            <a:off x="5449369" y="1843635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D5D714AB-49DD-DDD9-0FFF-6E5D9523C232}"/>
              </a:ext>
            </a:extLst>
          </p:cNvPr>
          <p:cNvCxnSpPr>
            <a:stCxn id="10" idx="3"/>
            <a:endCxn id="10" idx="2"/>
          </p:cNvCxnSpPr>
          <p:nvPr/>
        </p:nvCxnSpPr>
        <p:spPr>
          <a:xfrm>
            <a:off x="4815178" y="3293509"/>
            <a:ext cx="505893" cy="629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2EB767FE-A64B-62D2-EEE4-985E5C1477AE}"/>
              </a:ext>
            </a:extLst>
          </p:cNvPr>
          <p:cNvCxnSpPr>
            <a:stCxn id="10" idx="2"/>
            <a:endCxn id="10" idx="1"/>
          </p:cNvCxnSpPr>
          <p:nvPr/>
        </p:nvCxnSpPr>
        <p:spPr>
          <a:xfrm flipV="1">
            <a:off x="5321071" y="3725836"/>
            <a:ext cx="914034" cy="19763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82F4615-5E6D-7A1C-9CB5-78DBB45C480D}"/>
              </a:ext>
            </a:extLst>
          </p:cNvPr>
          <p:cNvCxnSpPr>
            <a:stCxn id="10" idx="1"/>
            <a:endCxn id="10" idx="0"/>
          </p:cNvCxnSpPr>
          <p:nvPr/>
        </p:nvCxnSpPr>
        <p:spPr>
          <a:xfrm flipV="1">
            <a:off x="6235105" y="2943141"/>
            <a:ext cx="200438" cy="7826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タイトル 1">
            <a:extLst>
              <a:ext uri="{FF2B5EF4-FFF2-40B4-BE49-F238E27FC236}">
                <a16:creationId xmlns:a16="http://schemas.microsoft.com/office/drawing/2014/main" id="{DF396F32-4DC4-EDF7-2916-37104F924591}"/>
              </a:ext>
            </a:extLst>
          </p:cNvPr>
          <p:cNvSpPr txBox="1">
            <a:spLocks/>
          </p:cNvSpPr>
          <p:nvPr/>
        </p:nvSpPr>
        <p:spPr>
          <a:xfrm>
            <a:off x="714386" y="691958"/>
            <a:ext cx="10631588" cy="932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平行移動させると　どれになる？</a:t>
            </a:r>
          </a:p>
        </p:txBody>
      </p:sp>
    </p:spTree>
    <p:extLst>
      <p:ext uri="{BB962C8B-B14F-4D97-AF65-F5344CB8AC3E}">
        <p14:creationId xmlns:p14="http://schemas.microsoft.com/office/powerpoint/2010/main" val="412090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9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８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90C8BBB-44A0-E1B1-50F1-7CE6C678E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6" t="49015" r="77348" b="40120"/>
          <a:stretch/>
        </p:blipFill>
        <p:spPr bwMode="auto">
          <a:xfrm>
            <a:off x="1640347" y="4742357"/>
            <a:ext cx="1697170" cy="190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8573F5E-9887-8601-7686-3894EDD416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8" t="49138" r="69544" b="40404"/>
          <a:stretch/>
        </p:blipFill>
        <p:spPr bwMode="auto">
          <a:xfrm>
            <a:off x="5375620" y="4650762"/>
            <a:ext cx="1440760" cy="1872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図 5" descr="箱型シェルフ V-TISS LIGHT インナーユニット-コの字棚板 ...">
            <a:extLst>
              <a:ext uri="{FF2B5EF4-FFF2-40B4-BE49-F238E27FC236}">
                <a16:creationId xmlns:a16="http://schemas.microsoft.com/office/drawing/2014/main" id="{56DB8698-4709-1ED7-0589-3B73A051D6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4" t="15451" r="17994" b="15451"/>
          <a:stretch/>
        </p:blipFill>
        <p:spPr bwMode="auto">
          <a:xfrm>
            <a:off x="8693109" y="4812762"/>
            <a:ext cx="2087357" cy="15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五角形 6">
            <a:extLst>
              <a:ext uri="{FF2B5EF4-FFF2-40B4-BE49-F238E27FC236}">
                <a16:creationId xmlns:a16="http://schemas.microsoft.com/office/drawing/2014/main" id="{3963D401-342E-2FED-E080-CC2E5D222F21}"/>
              </a:ext>
            </a:extLst>
          </p:cNvPr>
          <p:cNvSpPr/>
          <p:nvPr/>
        </p:nvSpPr>
        <p:spPr>
          <a:xfrm rot="11979760">
            <a:off x="4782679" y="2511906"/>
            <a:ext cx="1685365" cy="1368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上 8">
            <a:extLst>
              <a:ext uri="{FF2B5EF4-FFF2-40B4-BE49-F238E27FC236}">
                <a16:creationId xmlns:a16="http://schemas.microsoft.com/office/drawing/2014/main" id="{257472AA-984F-E76A-72B9-FA12BCBFC4F2}"/>
              </a:ext>
            </a:extLst>
          </p:cNvPr>
          <p:cNvSpPr/>
          <p:nvPr/>
        </p:nvSpPr>
        <p:spPr>
          <a:xfrm>
            <a:off x="5449369" y="1843635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55D37FB2-93C4-22FE-FC81-51D34E4A4731}"/>
              </a:ext>
            </a:extLst>
          </p:cNvPr>
          <p:cNvSpPr txBox="1">
            <a:spLocks/>
          </p:cNvSpPr>
          <p:nvPr/>
        </p:nvSpPr>
        <p:spPr>
          <a:xfrm>
            <a:off x="714386" y="691958"/>
            <a:ext cx="10631588" cy="932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平行移動させると　どれになる？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A04AC8B-9AB2-8D76-9F86-5DBA88373DB9}"/>
              </a:ext>
            </a:extLst>
          </p:cNvPr>
          <p:cNvCxnSpPr>
            <a:stCxn id="7" idx="5"/>
            <a:endCxn id="7" idx="0"/>
          </p:cNvCxnSpPr>
          <p:nvPr/>
        </p:nvCxnSpPr>
        <p:spPr>
          <a:xfrm>
            <a:off x="4777485" y="3064416"/>
            <a:ext cx="617723" cy="7756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D90B9BA5-3CFC-BF45-217F-AA82E5A5574D}"/>
              </a:ext>
            </a:extLst>
          </p:cNvPr>
          <p:cNvCxnSpPr>
            <a:stCxn id="7" idx="0"/>
            <a:endCxn id="7" idx="1"/>
          </p:cNvCxnSpPr>
          <p:nvPr/>
        </p:nvCxnSpPr>
        <p:spPr>
          <a:xfrm flipV="1">
            <a:off x="5395208" y="3631509"/>
            <a:ext cx="969365" cy="2085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DA3A631-6123-9E95-2687-164F58FA1307}"/>
              </a:ext>
            </a:extLst>
          </p:cNvPr>
          <p:cNvCxnSpPr>
            <a:stCxn id="7" idx="1"/>
            <a:endCxn id="7" idx="2"/>
          </p:cNvCxnSpPr>
          <p:nvPr/>
        </p:nvCxnSpPr>
        <p:spPr>
          <a:xfrm flipH="1" flipV="1">
            <a:off x="6345951" y="2727034"/>
            <a:ext cx="18622" cy="9044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526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9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９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90C8BBB-44A0-E1B1-50F1-7CE6C678E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6" t="49015" r="77348" b="40120"/>
          <a:stretch/>
        </p:blipFill>
        <p:spPr bwMode="auto">
          <a:xfrm>
            <a:off x="1640347" y="4742357"/>
            <a:ext cx="1697170" cy="190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8573F5E-9887-8601-7686-3894EDD416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8" t="49138" r="69544" b="40404"/>
          <a:stretch/>
        </p:blipFill>
        <p:spPr bwMode="auto">
          <a:xfrm>
            <a:off x="5375620" y="4650762"/>
            <a:ext cx="1440760" cy="1872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図 5" descr="箱型シェルフ V-TISS LIGHT インナーユニット-コの字棚板 ...">
            <a:extLst>
              <a:ext uri="{FF2B5EF4-FFF2-40B4-BE49-F238E27FC236}">
                <a16:creationId xmlns:a16="http://schemas.microsoft.com/office/drawing/2014/main" id="{56DB8698-4709-1ED7-0589-3B73A051D6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4" t="15451" r="17994" b="15451"/>
          <a:stretch/>
        </p:blipFill>
        <p:spPr bwMode="auto">
          <a:xfrm>
            <a:off x="8693109" y="4812762"/>
            <a:ext cx="2087357" cy="15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タイトル 1">
            <a:extLst>
              <a:ext uri="{FF2B5EF4-FFF2-40B4-BE49-F238E27FC236}">
                <a16:creationId xmlns:a16="http://schemas.microsoft.com/office/drawing/2014/main" id="{55D37FB2-93C4-22FE-FC81-51D34E4A4731}"/>
              </a:ext>
            </a:extLst>
          </p:cNvPr>
          <p:cNvSpPr txBox="1">
            <a:spLocks/>
          </p:cNvSpPr>
          <p:nvPr/>
        </p:nvSpPr>
        <p:spPr>
          <a:xfrm>
            <a:off x="714386" y="691958"/>
            <a:ext cx="10631588" cy="932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平行移動させると　どれになる？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DA3A631-6123-9E95-2687-164F58FA1307}"/>
              </a:ext>
            </a:extLst>
          </p:cNvPr>
          <p:cNvCxnSpPr>
            <a:cxnSpLocks/>
          </p:cNvCxnSpPr>
          <p:nvPr/>
        </p:nvCxnSpPr>
        <p:spPr>
          <a:xfrm flipH="1" flipV="1">
            <a:off x="6907926" y="2626090"/>
            <a:ext cx="18622" cy="9044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61D9E49-5FF0-3308-296C-B423113D67E0}"/>
              </a:ext>
            </a:extLst>
          </p:cNvPr>
          <p:cNvCxnSpPr/>
          <p:nvPr/>
        </p:nvCxnSpPr>
        <p:spPr>
          <a:xfrm flipH="1" flipV="1">
            <a:off x="5449369" y="2225263"/>
            <a:ext cx="1456256" cy="4087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61810E30-6034-B851-488B-61223DF9567A}"/>
              </a:ext>
            </a:extLst>
          </p:cNvPr>
          <p:cNvCxnSpPr>
            <a:cxnSpLocks/>
          </p:cNvCxnSpPr>
          <p:nvPr/>
        </p:nvCxnSpPr>
        <p:spPr>
          <a:xfrm flipH="1" flipV="1">
            <a:off x="5450601" y="2216515"/>
            <a:ext cx="18622" cy="9044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矢印: 上 8">
            <a:extLst>
              <a:ext uri="{FF2B5EF4-FFF2-40B4-BE49-F238E27FC236}">
                <a16:creationId xmlns:a16="http://schemas.microsoft.com/office/drawing/2014/main" id="{257472AA-984F-E76A-72B9-FA12BCBFC4F2}"/>
              </a:ext>
            </a:extLst>
          </p:cNvPr>
          <p:cNvSpPr/>
          <p:nvPr/>
        </p:nvSpPr>
        <p:spPr>
          <a:xfrm rot="14129623">
            <a:off x="5535093" y="2306442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782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230</Words>
  <Application>Microsoft Office PowerPoint</Application>
  <PresentationFormat>ワイド画面</PresentationFormat>
  <Paragraphs>90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BIZ UDPゴシック</vt:lpstr>
      <vt:lpstr>游ゴシック</vt:lpstr>
      <vt:lpstr>游ゴシック Light</vt:lpstr>
      <vt:lpstr>Arial</vt:lpstr>
      <vt:lpstr>Office テーマ</vt:lpstr>
      <vt:lpstr>平行移動させると　どれになる？</vt:lpstr>
      <vt:lpstr>平行移動させると　どれになる？</vt:lpstr>
      <vt:lpstr>平行移動させると　どれになる？</vt:lpstr>
      <vt:lpstr>平行移動させると　どれになる？</vt:lpstr>
      <vt:lpstr>平行移動させると　どれになる？</vt:lpstr>
      <vt:lpstr>平行移動させると　どれになる？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回転させると　どれになる？</dc:title>
  <dc:creator>天野 秀樹</dc:creator>
  <cp:lastModifiedBy>user</cp:lastModifiedBy>
  <cp:revision>19</cp:revision>
  <cp:lastPrinted>2022-11-11T00:58:40Z</cp:lastPrinted>
  <dcterms:created xsi:type="dcterms:W3CDTF">2022-10-10T06:02:47Z</dcterms:created>
  <dcterms:modified xsi:type="dcterms:W3CDTF">2022-11-11T01:02:05Z</dcterms:modified>
</cp:coreProperties>
</file>