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7034213" cy="10164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F30400-F6E9-BEDF-8698-655361129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0F11D9-611F-F788-63A2-940B5A71C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14EC6-B251-9998-E9E7-87F8C041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D66221-D6F5-1453-30A9-C54498C08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539EE-4A21-FD8D-4B16-B9E1FB1A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7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5BDA6-65F5-ED68-B3B9-C2EC44CDD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346BCC-92C9-DA94-6052-F6489F8E5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EA0076-7D79-447E-0E72-32A1FBB1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ED606-67F3-CCA2-81BA-D8430EEB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8DFD7-818A-8EF3-0370-36F913A9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7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515B5B-9195-4773-FAD1-17FA11FEE3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93724C-42DB-5190-A9CB-2A73E4030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24CBB-EEA3-741C-CD06-B4CE2CD5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4D04B4-0D52-1F02-1379-34C74443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6F6A1E-B409-E96B-50ED-6E25C572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91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C31C5-1B5C-B32F-E120-6DE7C6527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E1C1F3-F5F6-606B-6432-DC9768223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B2DB43-2D69-D3F2-E048-CD68FCF4B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6F07A-E602-2A54-BC7E-797BBFC5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1EA70-F789-633B-E062-FE49C5886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6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1A502-15E5-3A36-E449-FD9F7573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46C422-AAD3-27A0-BF4D-5B949F251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C743F-D456-42EE-84DF-6CF9D695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1C4F5C-A737-1401-EAAF-EDD6EB22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60CA0-7D19-99DC-E76F-B0AF5EAE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4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660A5-F0D7-F4D3-3E94-66C672B3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D5BD4A-C40E-5DDE-1569-E76C9FF178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57743D-D4F6-6A75-498C-5A6B04DF8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33C37C-9B17-4244-96B8-693BA0BB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312469-8880-9B55-7743-67C266162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0DE356-9CD6-8170-B5C3-54AC44B81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52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661118-2BFE-CFD3-7634-42A7A08C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F1E193-CADA-6D37-7F02-AE8F11AA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43197-46D7-888D-64FC-2FD3D8B53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015AF7-C59C-8FDB-404E-51E230E25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9728A4-09E8-F815-B334-B71BA6EB9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30FA22-1927-5FEA-023A-34535908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89A099-5AE3-C51C-F8B5-97F997481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FCE268-3D2D-E9DA-DD84-CAF6EE0B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0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FAF0B-BE1E-D21D-4A45-80F2F186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685BC-137F-C95F-CDDC-5A3D20C6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8485B0-F6A1-EBA6-0C88-8108E05B2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9416AD4-A9D1-38A5-3632-CAD607F1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92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636CA7-3830-1271-E5D9-71CD4BBE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E00A3E-DBC0-CCCE-D800-38580FD4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6D1C0FD-C7FA-CF01-6DED-A8BD5188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5054E-F212-E52B-F735-8DBDC6904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48C31F-6FBA-9E4E-CDE0-5A149308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E460E3-21F0-DCD1-977D-D3EDF66E2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23EA50-E507-174B-41E4-9AEFFD1A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791DB-B15E-36D9-6F66-7445D2A4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DE5421-445E-A293-461B-1D07DD1E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60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442A1-CE1E-9751-7AF9-9A7616B32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36BA0D5-6022-EC21-2D9F-EBFFDF39F9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54A50A-E041-D9F0-8714-4E2839ED7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5C049-23B4-1E83-4E3B-A5C14385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FE6A32-AA44-812B-2742-63704E20B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60056D-E983-88B7-CD5D-49B488A76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934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46C0FB-624A-B07C-50D5-42230E7D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FF36D9-704D-C355-4322-386A18373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A1E027-677C-FB51-5E1C-5607404AD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9927D-42E9-4863-91F3-91E6FA3F655B}" type="datetimeFigureOut">
              <a:rPr kumimoji="1" lang="ja-JP" altLang="en-US" smtClean="0"/>
              <a:t>2022/11/13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E78D61-D152-9618-0440-0574D3354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425EBA-9A36-B208-0B1E-6E5AE9D61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EC8EE-D88D-4927-8F57-C17089505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27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005402"/>
              </p:ext>
            </p:extLst>
          </p:nvPr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7001951" y="6404331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五角形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821311"/>
            <a:ext cx="1095328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9953130">
            <a:off x="1422375" y="5814064"/>
            <a:ext cx="2052000" cy="540000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478302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5F94D52C-57D8-E389-D4D6-DF8C387DE333}"/>
              </a:ext>
            </a:extLst>
          </p:cNvPr>
          <p:cNvSpPr/>
          <p:nvPr/>
        </p:nvSpPr>
        <p:spPr>
          <a:xfrm rot="664169">
            <a:off x="4384626" y="5564397"/>
            <a:ext cx="1639081" cy="778941"/>
          </a:xfrm>
          <a:prstGeom prst="parallelogram">
            <a:avLst>
              <a:gd name="adj" fmla="val 49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020865" y="476509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35CE8BBC-75D5-855D-C852-A0F0D60A70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5020865" y="2027120"/>
            <a:ext cx="1778676" cy="208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楕円 19">
            <a:extLst>
              <a:ext uri="{FF2B5EF4-FFF2-40B4-BE49-F238E27FC236}">
                <a16:creationId xmlns:a16="http://schemas.microsoft.com/office/drawing/2014/main" id="{0B87820D-BD85-7FD3-78DF-4FE09C0137D8}"/>
              </a:ext>
            </a:extLst>
          </p:cNvPr>
          <p:cNvSpPr/>
          <p:nvPr/>
        </p:nvSpPr>
        <p:spPr>
          <a:xfrm>
            <a:off x="9212315" y="5629867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6978018" y="533768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F4C710E-5952-8D17-34EC-3414F19A4CD4}"/>
              </a:ext>
            </a:extLst>
          </p:cNvPr>
          <p:cNvSpPr/>
          <p:nvPr/>
        </p:nvSpPr>
        <p:spPr>
          <a:xfrm>
            <a:off x="7504093" y="4711308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>
            <a:off x="9843885" y="4693374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00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角形 14">
            <a:extLst>
              <a:ext uri="{FF2B5EF4-FFF2-40B4-BE49-F238E27FC236}">
                <a16:creationId xmlns:a16="http://schemas.microsoft.com/office/drawing/2014/main" id="{784D2166-F104-74E1-80BE-A0B63C293EAE}"/>
              </a:ext>
            </a:extLst>
          </p:cNvPr>
          <p:cNvSpPr/>
          <p:nvPr/>
        </p:nvSpPr>
        <p:spPr>
          <a:xfrm rot="629609">
            <a:off x="5544224" y="5403019"/>
            <a:ext cx="1152000" cy="1008000"/>
          </a:xfrm>
          <a:prstGeom prst="hexagon">
            <a:avLst>
              <a:gd name="adj" fmla="val 26409"/>
              <a:gd name="vf" fmla="val 115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1668667" y="550170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30223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endParaRPr lang="ja-JP" altLang="en-US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5159544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953197" y="5087825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9F90526-76CD-E00F-CEB1-B2826C47269C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005378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7" name="楕円 6">
            <a:extLst>
              <a:ext uri="{FF2B5EF4-FFF2-40B4-BE49-F238E27FC236}">
                <a16:creationId xmlns:a16="http://schemas.microsoft.com/office/drawing/2014/main" id="{BEFFFD1F-2F99-373C-2F45-30AC271D7956}"/>
              </a:ext>
            </a:extLst>
          </p:cNvPr>
          <p:cNvSpPr/>
          <p:nvPr/>
        </p:nvSpPr>
        <p:spPr>
          <a:xfrm>
            <a:off x="9041670" y="5609544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36A39729-0641-6F69-E315-4E39379DB286}"/>
              </a:ext>
            </a:extLst>
          </p:cNvPr>
          <p:cNvSpPr/>
          <p:nvPr/>
        </p:nvSpPr>
        <p:spPr>
          <a:xfrm>
            <a:off x="9447478" y="5797809"/>
            <a:ext cx="792000" cy="288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上 10">
            <a:extLst>
              <a:ext uri="{FF2B5EF4-FFF2-40B4-BE49-F238E27FC236}">
                <a16:creationId xmlns:a16="http://schemas.microsoft.com/office/drawing/2014/main" id="{5D2AF666-82C1-8B5D-5EB3-1ACFA39CDD4E}"/>
              </a:ext>
            </a:extLst>
          </p:cNvPr>
          <p:cNvSpPr/>
          <p:nvPr/>
        </p:nvSpPr>
        <p:spPr>
          <a:xfrm>
            <a:off x="9645156" y="5092867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バウムクーヘンの日はいつ？その由来とは？各地のイベント情報 ...">
            <a:extLst>
              <a:ext uri="{FF2B5EF4-FFF2-40B4-BE49-F238E27FC236}">
                <a16:creationId xmlns:a16="http://schemas.microsoft.com/office/drawing/2014/main" id="{DF5048DF-D049-F8D2-8F58-DBBC9F7A88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870" y="2586795"/>
            <a:ext cx="1756260" cy="151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397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7001951" y="6404331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五角形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２</a:t>
            </a: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9953130">
            <a:off x="1422375" y="5814064"/>
            <a:ext cx="2052000" cy="540000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478302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5F94D52C-57D8-E389-D4D6-DF8C387DE333}"/>
              </a:ext>
            </a:extLst>
          </p:cNvPr>
          <p:cNvSpPr/>
          <p:nvPr/>
        </p:nvSpPr>
        <p:spPr>
          <a:xfrm rot="664169">
            <a:off x="4384626" y="5564397"/>
            <a:ext cx="1639081" cy="778941"/>
          </a:xfrm>
          <a:prstGeom prst="parallelogram">
            <a:avLst>
              <a:gd name="adj" fmla="val 49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020865" y="476509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B87820D-BD85-7FD3-78DF-4FE09C0137D8}"/>
              </a:ext>
            </a:extLst>
          </p:cNvPr>
          <p:cNvSpPr/>
          <p:nvPr/>
        </p:nvSpPr>
        <p:spPr>
          <a:xfrm>
            <a:off x="9212315" y="5629867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6978018" y="533768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F4C710E-5952-8D17-34EC-3414F19A4CD4}"/>
              </a:ext>
            </a:extLst>
          </p:cNvPr>
          <p:cNvSpPr/>
          <p:nvPr/>
        </p:nvSpPr>
        <p:spPr>
          <a:xfrm>
            <a:off x="7504093" y="4711308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>
            <a:off x="9843885" y="4693374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62A57EF-FB83-D5B4-A757-9F457A69CE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5111657" y="2099580"/>
            <a:ext cx="1758319" cy="212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2006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7001951" y="6404331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五角形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３</a:t>
            </a: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9953130">
            <a:off x="1422375" y="5814064"/>
            <a:ext cx="2052000" cy="540000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478302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5F94D52C-57D8-E389-D4D6-DF8C387DE333}"/>
              </a:ext>
            </a:extLst>
          </p:cNvPr>
          <p:cNvSpPr/>
          <p:nvPr/>
        </p:nvSpPr>
        <p:spPr>
          <a:xfrm rot="664169">
            <a:off x="4384626" y="5564397"/>
            <a:ext cx="1639081" cy="778941"/>
          </a:xfrm>
          <a:prstGeom prst="parallelogram">
            <a:avLst>
              <a:gd name="adj" fmla="val 49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020865" y="476509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B87820D-BD85-7FD3-78DF-4FE09C0137D8}"/>
              </a:ext>
            </a:extLst>
          </p:cNvPr>
          <p:cNvSpPr/>
          <p:nvPr/>
        </p:nvSpPr>
        <p:spPr>
          <a:xfrm>
            <a:off x="9212315" y="5629867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6978018" y="533768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F4C710E-5952-8D17-34EC-3414F19A4CD4}"/>
              </a:ext>
            </a:extLst>
          </p:cNvPr>
          <p:cNvSpPr/>
          <p:nvPr/>
        </p:nvSpPr>
        <p:spPr>
          <a:xfrm>
            <a:off x="7504093" y="4711308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>
            <a:off x="9843885" y="4693374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C198079-855E-F31A-B8FD-69999A85F1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5126273" y="2038328"/>
            <a:ext cx="1807813" cy="230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014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7001951" y="6404331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五角形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４</a:t>
            </a: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9953130">
            <a:off x="1422375" y="5814064"/>
            <a:ext cx="2052000" cy="540000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478302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5F94D52C-57D8-E389-D4D6-DF8C387DE333}"/>
              </a:ext>
            </a:extLst>
          </p:cNvPr>
          <p:cNvSpPr/>
          <p:nvPr/>
        </p:nvSpPr>
        <p:spPr>
          <a:xfrm rot="664169">
            <a:off x="4384626" y="5564397"/>
            <a:ext cx="1639081" cy="778941"/>
          </a:xfrm>
          <a:prstGeom prst="parallelogram">
            <a:avLst>
              <a:gd name="adj" fmla="val 49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020865" y="476509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B87820D-BD85-7FD3-78DF-4FE09C0137D8}"/>
              </a:ext>
            </a:extLst>
          </p:cNvPr>
          <p:cNvSpPr/>
          <p:nvPr/>
        </p:nvSpPr>
        <p:spPr>
          <a:xfrm>
            <a:off x="9212315" y="5629867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6978018" y="533768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F4C710E-5952-8D17-34EC-3414F19A4CD4}"/>
              </a:ext>
            </a:extLst>
          </p:cNvPr>
          <p:cNvSpPr/>
          <p:nvPr/>
        </p:nvSpPr>
        <p:spPr>
          <a:xfrm>
            <a:off x="7504093" y="4711308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>
            <a:off x="9843885" y="4693374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62A57EF-FB83-D5B4-A757-9F457A69CE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61256" r="59396" b="25209"/>
          <a:stretch/>
        </p:blipFill>
        <p:spPr bwMode="auto">
          <a:xfrm>
            <a:off x="5111657" y="2099580"/>
            <a:ext cx="1758319" cy="212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9246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7001951" y="6404331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五角形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５</a:t>
            </a: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9953130">
            <a:off x="1422375" y="5814064"/>
            <a:ext cx="2052000" cy="540000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478302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5F94D52C-57D8-E389-D4D6-DF8C387DE333}"/>
              </a:ext>
            </a:extLst>
          </p:cNvPr>
          <p:cNvSpPr/>
          <p:nvPr/>
        </p:nvSpPr>
        <p:spPr>
          <a:xfrm rot="664169">
            <a:off x="4384626" y="5564397"/>
            <a:ext cx="1639081" cy="778941"/>
          </a:xfrm>
          <a:prstGeom prst="parallelogram">
            <a:avLst>
              <a:gd name="adj" fmla="val 49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020865" y="476509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35CE8BBC-75D5-855D-C852-A0F0D60A70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01" t="45088" r="59397" b="41761"/>
          <a:stretch/>
        </p:blipFill>
        <p:spPr bwMode="auto">
          <a:xfrm>
            <a:off x="5020865" y="2027120"/>
            <a:ext cx="1778676" cy="208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楕円 19">
            <a:extLst>
              <a:ext uri="{FF2B5EF4-FFF2-40B4-BE49-F238E27FC236}">
                <a16:creationId xmlns:a16="http://schemas.microsoft.com/office/drawing/2014/main" id="{0B87820D-BD85-7FD3-78DF-4FE09C0137D8}"/>
              </a:ext>
            </a:extLst>
          </p:cNvPr>
          <p:cNvSpPr/>
          <p:nvPr/>
        </p:nvSpPr>
        <p:spPr>
          <a:xfrm>
            <a:off x="9212315" y="5629867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6978018" y="533768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F4C710E-5952-8D17-34EC-3414F19A4CD4}"/>
              </a:ext>
            </a:extLst>
          </p:cNvPr>
          <p:cNvSpPr/>
          <p:nvPr/>
        </p:nvSpPr>
        <p:spPr>
          <a:xfrm>
            <a:off x="7504093" y="4711308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>
            <a:off x="9843885" y="4693374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46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88E9CBC-164F-3BD6-FA7E-B4697A4C724D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4548177"/>
          <a:ext cx="10368548" cy="171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708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2587566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  <a:gridCol w="2592137">
                  <a:extLst>
                    <a:ext uri="{9D8B030D-6E8A-4147-A177-3AD203B41FA5}">
                      <a16:colId xmlns:a16="http://schemas.microsoft.com/office/drawing/2014/main" val="1221447990"/>
                    </a:ext>
                  </a:extLst>
                </a:gridCol>
              </a:tblGrid>
              <a:tr h="1718152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26010E4-E11E-4FFA-F6C8-96EF31E5CFD9}"/>
              </a:ext>
            </a:extLst>
          </p:cNvPr>
          <p:cNvSpPr txBox="1"/>
          <p:nvPr/>
        </p:nvSpPr>
        <p:spPr>
          <a:xfrm>
            <a:off x="1907127" y="6421731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三角形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CB3634-FBCC-E293-38A2-D41E3C669A5E}"/>
              </a:ext>
            </a:extLst>
          </p:cNvPr>
          <p:cNvSpPr txBox="1"/>
          <p:nvPr/>
        </p:nvSpPr>
        <p:spPr>
          <a:xfrm>
            <a:off x="4605509" y="6421726"/>
            <a:ext cx="9443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800" b="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四角形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0B8FE19-D489-45A8-57E5-56C58470714C}"/>
              </a:ext>
            </a:extLst>
          </p:cNvPr>
          <p:cNvSpPr txBox="1"/>
          <p:nvPr/>
        </p:nvSpPr>
        <p:spPr>
          <a:xfrm>
            <a:off x="7001951" y="6404331"/>
            <a:ext cx="12941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五角形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0E923-837E-7239-C3D4-503DFED36855}"/>
              </a:ext>
            </a:extLst>
          </p:cNvPr>
          <p:cNvSpPr txBox="1"/>
          <p:nvPr/>
        </p:nvSpPr>
        <p:spPr>
          <a:xfrm>
            <a:off x="9500228" y="6412767"/>
            <a:ext cx="10960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800" b="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６</a:t>
            </a: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3D2B1D81-BFA8-66B3-777F-9F2A8C280C83}"/>
              </a:ext>
            </a:extLst>
          </p:cNvPr>
          <p:cNvSpPr/>
          <p:nvPr/>
        </p:nvSpPr>
        <p:spPr>
          <a:xfrm rot="9953130">
            <a:off x="1422375" y="5814064"/>
            <a:ext cx="2052000" cy="540000"/>
          </a:xfrm>
          <a:prstGeom prst="triangle">
            <a:avLst>
              <a:gd name="adj" fmla="val 58198"/>
            </a:avLst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4783025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平行四辺形 15">
            <a:extLst>
              <a:ext uri="{FF2B5EF4-FFF2-40B4-BE49-F238E27FC236}">
                <a16:creationId xmlns:a16="http://schemas.microsoft.com/office/drawing/2014/main" id="{5F94D52C-57D8-E389-D4D6-DF8C387DE333}"/>
              </a:ext>
            </a:extLst>
          </p:cNvPr>
          <p:cNvSpPr/>
          <p:nvPr/>
        </p:nvSpPr>
        <p:spPr>
          <a:xfrm rot="664169">
            <a:off x="4384626" y="5564397"/>
            <a:ext cx="1639081" cy="778941"/>
          </a:xfrm>
          <a:prstGeom prst="parallelogram">
            <a:avLst>
              <a:gd name="adj" fmla="val 49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020865" y="4765096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0B87820D-BD85-7FD3-78DF-4FE09C0137D8}"/>
              </a:ext>
            </a:extLst>
          </p:cNvPr>
          <p:cNvSpPr/>
          <p:nvPr/>
        </p:nvSpPr>
        <p:spPr>
          <a:xfrm>
            <a:off x="9212315" y="5629867"/>
            <a:ext cx="1584000" cy="648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6978018" y="533768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F4C710E-5952-8D17-34EC-3414F19A4CD4}"/>
              </a:ext>
            </a:extLst>
          </p:cNvPr>
          <p:cNvSpPr/>
          <p:nvPr/>
        </p:nvSpPr>
        <p:spPr>
          <a:xfrm>
            <a:off x="7504093" y="4711308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>
            <a:off x="9843885" y="4693374"/>
            <a:ext cx="351984" cy="1307652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C198079-855E-F31A-B8FD-69999A85F1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11" t="44406" r="41314" b="42055"/>
          <a:stretch/>
        </p:blipFill>
        <p:spPr bwMode="auto">
          <a:xfrm>
            <a:off x="5126273" y="2038328"/>
            <a:ext cx="1807813" cy="230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55431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角形 14">
            <a:extLst>
              <a:ext uri="{FF2B5EF4-FFF2-40B4-BE49-F238E27FC236}">
                <a16:creationId xmlns:a16="http://schemas.microsoft.com/office/drawing/2014/main" id="{784D2166-F104-74E1-80BE-A0B63C293EAE}"/>
              </a:ext>
            </a:extLst>
          </p:cNvPr>
          <p:cNvSpPr/>
          <p:nvPr/>
        </p:nvSpPr>
        <p:spPr>
          <a:xfrm rot="629609">
            <a:off x="5544224" y="5403019"/>
            <a:ext cx="1152000" cy="1008000"/>
          </a:xfrm>
          <a:prstGeom prst="hexagon">
            <a:avLst>
              <a:gd name="adj" fmla="val 26409"/>
              <a:gd name="vf" fmla="val 115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1668667" y="550170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７</a:t>
            </a:r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5159544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953197" y="5087825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77293BD-F9AE-1FC8-09A2-E3421B1098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28" t="49138" r="69544" b="40404"/>
          <a:stretch/>
        </p:blipFill>
        <p:spPr bwMode="auto">
          <a:xfrm>
            <a:off x="5152146" y="2027528"/>
            <a:ext cx="1717830" cy="2232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9F90526-76CD-E00F-CEB1-B2826C4726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30438"/>
              </p:ext>
            </p:extLst>
          </p:nvPr>
        </p:nvGraphicFramePr>
        <p:xfrm>
          <a:off x="1051927" y="5005378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F734B66-17D0-9047-52AC-6D1261968E1A}"/>
              </a:ext>
            </a:extLst>
          </p:cNvPr>
          <p:cNvCxnSpPr>
            <a:cxnSpLocks/>
          </p:cNvCxnSpPr>
          <p:nvPr/>
        </p:nvCxnSpPr>
        <p:spPr>
          <a:xfrm flipV="1">
            <a:off x="10206496" y="5460522"/>
            <a:ext cx="0" cy="540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52E847B-9C63-6057-A7A8-F9069867D43C}"/>
              </a:ext>
            </a:extLst>
          </p:cNvPr>
          <p:cNvCxnSpPr/>
          <p:nvPr/>
        </p:nvCxnSpPr>
        <p:spPr>
          <a:xfrm flipH="1" flipV="1">
            <a:off x="9341863" y="5145742"/>
            <a:ext cx="868939" cy="30903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10FF2B82-78B0-0244-1AEA-D5D9FE477C24}"/>
              </a:ext>
            </a:extLst>
          </p:cNvPr>
          <p:cNvCxnSpPr>
            <a:cxnSpLocks/>
          </p:cNvCxnSpPr>
          <p:nvPr/>
        </p:nvCxnSpPr>
        <p:spPr>
          <a:xfrm flipV="1">
            <a:off x="9341863" y="5124102"/>
            <a:ext cx="0" cy="540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 rot="14385532">
            <a:off x="9183711" y="5250873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38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角形 14">
            <a:extLst>
              <a:ext uri="{FF2B5EF4-FFF2-40B4-BE49-F238E27FC236}">
                <a16:creationId xmlns:a16="http://schemas.microsoft.com/office/drawing/2014/main" id="{784D2166-F104-74E1-80BE-A0B63C293EAE}"/>
              </a:ext>
            </a:extLst>
          </p:cNvPr>
          <p:cNvSpPr/>
          <p:nvPr/>
        </p:nvSpPr>
        <p:spPr>
          <a:xfrm rot="629609">
            <a:off x="5544224" y="5403019"/>
            <a:ext cx="1152000" cy="1008000"/>
          </a:xfrm>
          <a:prstGeom prst="hexagon">
            <a:avLst>
              <a:gd name="adj" fmla="val 26409"/>
              <a:gd name="vf" fmla="val 115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1668667" y="550170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８</a:t>
            </a:r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5159544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953197" y="5087825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9F90526-76CD-E00F-CEB1-B2826C47269C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005378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F734B66-17D0-9047-52AC-6D1261968E1A}"/>
              </a:ext>
            </a:extLst>
          </p:cNvPr>
          <p:cNvCxnSpPr>
            <a:cxnSpLocks/>
          </p:cNvCxnSpPr>
          <p:nvPr/>
        </p:nvCxnSpPr>
        <p:spPr>
          <a:xfrm flipV="1">
            <a:off x="10206496" y="5460522"/>
            <a:ext cx="0" cy="540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52E847B-9C63-6057-A7A8-F9069867D43C}"/>
              </a:ext>
            </a:extLst>
          </p:cNvPr>
          <p:cNvCxnSpPr/>
          <p:nvPr/>
        </p:nvCxnSpPr>
        <p:spPr>
          <a:xfrm flipH="1" flipV="1">
            <a:off x="9341863" y="5145742"/>
            <a:ext cx="868939" cy="30903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10FF2B82-78B0-0244-1AEA-D5D9FE477C24}"/>
              </a:ext>
            </a:extLst>
          </p:cNvPr>
          <p:cNvCxnSpPr>
            <a:cxnSpLocks/>
          </p:cNvCxnSpPr>
          <p:nvPr/>
        </p:nvCxnSpPr>
        <p:spPr>
          <a:xfrm flipV="1">
            <a:off x="9341863" y="5124102"/>
            <a:ext cx="0" cy="540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 rot="14385532">
            <a:off x="9183711" y="5250873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5B22EAB-7800-1A83-9F3F-73534CF3D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6" t="49015" r="77348" b="40120"/>
          <a:stretch/>
        </p:blipFill>
        <p:spPr bwMode="auto">
          <a:xfrm>
            <a:off x="4970344" y="2072301"/>
            <a:ext cx="2081434" cy="234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673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六角形 14">
            <a:extLst>
              <a:ext uri="{FF2B5EF4-FFF2-40B4-BE49-F238E27FC236}">
                <a16:creationId xmlns:a16="http://schemas.microsoft.com/office/drawing/2014/main" id="{784D2166-F104-74E1-80BE-A0B63C293EAE}"/>
              </a:ext>
            </a:extLst>
          </p:cNvPr>
          <p:cNvSpPr/>
          <p:nvPr/>
        </p:nvSpPr>
        <p:spPr>
          <a:xfrm rot="629609">
            <a:off x="5544224" y="5403019"/>
            <a:ext cx="1152000" cy="1008000"/>
          </a:xfrm>
          <a:prstGeom prst="hexagon">
            <a:avLst>
              <a:gd name="adj" fmla="val 26409"/>
              <a:gd name="vf" fmla="val 115470"/>
            </a:avLst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五角形 21">
            <a:extLst>
              <a:ext uri="{FF2B5EF4-FFF2-40B4-BE49-F238E27FC236}">
                <a16:creationId xmlns:a16="http://schemas.microsoft.com/office/drawing/2014/main" id="{4997E664-970D-0281-4922-8A4924990E47}"/>
              </a:ext>
            </a:extLst>
          </p:cNvPr>
          <p:cNvSpPr/>
          <p:nvPr/>
        </p:nvSpPr>
        <p:spPr>
          <a:xfrm rot="985538">
            <a:off x="1668667" y="5501703"/>
            <a:ext cx="1440000" cy="972000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E295A6D-8A9A-3961-C181-E571169F8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86" y="663383"/>
            <a:ext cx="10631588" cy="93233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どれを　平行移動</a:t>
            </a:r>
            <a:r>
              <a:rPr kumimoji="1" lang="ja-JP" altLang="en-US" spc="-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させた？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A70604-E9CB-3763-87E4-03C48F53A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8049" y="120744"/>
            <a:ext cx="1954306" cy="686079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暗　空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1CA2AE8E-82DD-7B28-DBE3-E83C06970B42}"/>
              </a:ext>
            </a:extLst>
          </p:cNvPr>
          <p:cNvSpPr txBox="1">
            <a:spLocks/>
          </p:cNvSpPr>
          <p:nvPr/>
        </p:nvSpPr>
        <p:spPr>
          <a:xfrm>
            <a:off x="2319503" y="1946794"/>
            <a:ext cx="1095328" cy="7055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vert="horz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</a:t>
            </a:r>
            <a:r>
              <a:rPr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９</a:t>
            </a:r>
          </a:p>
        </p:txBody>
      </p:sp>
      <p:sp>
        <p:nvSpPr>
          <p:cNvPr id="5" name="矢印: 上 4">
            <a:extLst>
              <a:ext uri="{FF2B5EF4-FFF2-40B4-BE49-F238E27FC236}">
                <a16:creationId xmlns:a16="http://schemas.microsoft.com/office/drawing/2014/main" id="{86484573-B204-3698-AC2A-2522F000CF69}"/>
              </a:ext>
            </a:extLst>
          </p:cNvPr>
          <p:cNvSpPr/>
          <p:nvPr/>
        </p:nvSpPr>
        <p:spPr>
          <a:xfrm>
            <a:off x="2152158" y="5159544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上 17">
            <a:extLst>
              <a:ext uri="{FF2B5EF4-FFF2-40B4-BE49-F238E27FC236}">
                <a16:creationId xmlns:a16="http://schemas.microsoft.com/office/drawing/2014/main" id="{1D42CC8A-E094-6C0F-0EE5-3DBD2176E4D1}"/>
              </a:ext>
            </a:extLst>
          </p:cNvPr>
          <p:cNvSpPr/>
          <p:nvPr/>
        </p:nvSpPr>
        <p:spPr>
          <a:xfrm>
            <a:off x="5953197" y="5087825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89F90526-76CD-E00F-CEB1-B2826C47269C}"/>
              </a:ext>
            </a:extLst>
          </p:cNvPr>
          <p:cNvGraphicFramePr>
            <a:graphicFrameLocks noGrp="1"/>
          </p:cNvGraphicFramePr>
          <p:nvPr/>
        </p:nvGraphicFramePr>
        <p:xfrm>
          <a:off x="1051927" y="5005378"/>
          <a:ext cx="10368549" cy="1787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183">
                  <a:extLst>
                    <a:ext uri="{9D8B030D-6E8A-4147-A177-3AD203B41FA5}">
                      <a16:colId xmlns:a16="http://schemas.microsoft.com/office/drawing/2014/main" val="3784952584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601256883"/>
                    </a:ext>
                  </a:extLst>
                </a:gridCol>
                <a:gridCol w="3456183">
                  <a:extLst>
                    <a:ext uri="{9D8B030D-6E8A-4147-A177-3AD203B41FA5}">
                      <a16:colId xmlns:a16="http://schemas.microsoft.com/office/drawing/2014/main" val="4002703724"/>
                    </a:ext>
                  </a:extLst>
                </a:gridCol>
              </a:tblGrid>
              <a:tr h="1787336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493923"/>
                  </a:ext>
                </a:extLst>
              </a:tr>
            </a:tbl>
          </a:graphicData>
        </a:graphic>
      </p:graphicFrame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F734B66-17D0-9047-52AC-6D1261968E1A}"/>
              </a:ext>
            </a:extLst>
          </p:cNvPr>
          <p:cNvCxnSpPr>
            <a:cxnSpLocks/>
          </p:cNvCxnSpPr>
          <p:nvPr/>
        </p:nvCxnSpPr>
        <p:spPr>
          <a:xfrm flipV="1">
            <a:off x="10206496" y="5460522"/>
            <a:ext cx="0" cy="540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52E847B-9C63-6057-A7A8-F9069867D43C}"/>
              </a:ext>
            </a:extLst>
          </p:cNvPr>
          <p:cNvCxnSpPr/>
          <p:nvPr/>
        </p:nvCxnSpPr>
        <p:spPr>
          <a:xfrm flipH="1" flipV="1">
            <a:off x="9341863" y="5145742"/>
            <a:ext cx="868939" cy="30903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10FF2B82-78B0-0244-1AEA-D5D9FE477C24}"/>
              </a:ext>
            </a:extLst>
          </p:cNvPr>
          <p:cNvCxnSpPr>
            <a:cxnSpLocks/>
          </p:cNvCxnSpPr>
          <p:nvPr/>
        </p:nvCxnSpPr>
        <p:spPr>
          <a:xfrm flipV="1">
            <a:off x="9341863" y="5124102"/>
            <a:ext cx="0" cy="5405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矢印: 上 22">
            <a:extLst>
              <a:ext uri="{FF2B5EF4-FFF2-40B4-BE49-F238E27FC236}">
                <a16:creationId xmlns:a16="http://schemas.microsoft.com/office/drawing/2014/main" id="{FC67449C-8599-CBE6-50F6-4613FDDD96FC}"/>
              </a:ext>
            </a:extLst>
          </p:cNvPr>
          <p:cNvSpPr/>
          <p:nvPr/>
        </p:nvSpPr>
        <p:spPr>
          <a:xfrm rot="14385532">
            <a:off x="9183711" y="5250873"/>
            <a:ext cx="351984" cy="9000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 descr="箱型シェルフ V-TISS LIGHT インナーユニット-コの字棚板 ...">
            <a:extLst>
              <a:ext uri="{FF2B5EF4-FFF2-40B4-BE49-F238E27FC236}">
                <a16:creationId xmlns:a16="http://schemas.microsoft.com/office/drawing/2014/main" id="{C9B1AD78-E5D5-B44B-A7CC-AA3956B4E3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4" t="15451" r="17994" b="15451"/>
          <a:stretch/>
        </p:blipFill>
        <p:spPr bwMode="auto">
          <a:xfrm>
            <a:off x="4832986" y="2398165"/>
            <a:ext cx="2330072" cy="172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9817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172</Words>
  <Application>Microsoft Office PowerPoint</Application>
  <PresentationFormat>ワイド画面</PresentationFormat>
  <Paragraphs>90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BIZ UDPゴシック</vt:lpstr>
      <vt:lpstr>游ゴシック</vt:lpstr>
      <vt:lpstr>游ゴシック Light</vt:lpstr>
      <vt:lpstr>Arial</vt:lpstr>
      <vt:lpstr>Office テーマ</vt:lpstr>
      <vt:lpstr>どれを　平行移動させた？</vt:lpstr>
      <vt:lpstr>どれを　平行移動させた？</vt:lpstr>
      <vt:lpstr>どれを　平行移動させた？</vt:lpstr>
      <vt:lpstr>どれを　平行移動させた？</vt:lpstr>
      <vt:lpstr>どれを　平行移動させた？</vt:lpstr>
      <vt:lpstr>どれを　平行移動させた？</vt:lpstr>
      <vt:lpstr>どれを　平行移動させた？</vt:lpstr>
      <vt:lpstr>どれを　平行移動させた？</vt:lpstr>
      <vt:lpstr>どれを　平行移動させた？</vt:lpstr>
      <vt:lpstr>どれを　平行移動させた？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回転させると　どれになる？</dc:title>
  <dc:creator>天野 秀樹</dc:creator>
  <cp:lastModifiedBy>天野 秀樹</cp:lastModifiedBy>
  <cp:revision>20</cp:revision>
  <cp:lastPrinted>2022-11-11T00:58:40Z</cp:lastPrinted>
  <dcterms:created xsi:type="dcterms:W3CDTF">2022-10-10T06:02:47Z</dcterms:created>
  <dcterms:modified xsi:type="dcterms:W3CDTF">2022-11-12T20:18:57Z</dcterms:modified>
</cp:coreProperties>
</file>