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</p:sldIdLst>
  <p:sldSz cx="12192000" cy="6858000"/>
  <p:notesSz cx="7034213" cy="10164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F30400-F6E9-BEDF-8698-655361129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10F11D9-611F-F788-63A2-940B5A71C0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714EC6-B251-9998-E9E7-87F8C041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4D66221-D6F5-1453-30A9-C54498C08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1539EE-4A21-FD8D-4B16-B9E1FB1A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2718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BDA6-65F5-ED68-B3B9-C2EC44CDD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E346BCC-92C9-DA94-6052-F6489F8E5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EA0076-7D79-447E-0E72-32A1FBB14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7FED606-67F3-CCA2-81BA-D8430EEB1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228DFD7-818A-8EF3-0370-36F913A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9577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515B5B-9195-4773-FAD1-17FA11FEE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93724C-42DB-5190-A9CB-2A73E4030F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124CBB-EEA3-741C-CD06-B4CE2CD5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4D04B4-0D52-1F02-1379-34C744434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6F6A1E-B409-E96B-50ED-6E25C572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917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5C31C5-1B5C-B32F-E120-6DE7C6527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E1C1F3-F5F6-606B-6432-DC9768223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5B2DB43-2D69-D3F2-E048-CD68FCF4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06F07A-E602-2A54-BC7E-797BBFC5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81EA70-F789-633B-E062-FE49C58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7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1A502-15E5-3A36-E449-FD9F7573E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46C422-AAD3-27A0-BF4D-5B949F251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EC743F-D456-42EE-84DF-6CF9D69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1C4F5C-A737-1401-EAAF-EDD6EB22B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760CA0-7D19-99DC-E76F-B0AF5EAE3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49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6660A5-F0D7-F4D3-3E94-66C672B3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D5BD4A-C40E-5DDE-1569-E76C9FF178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357743D-D4F6-6A75-498C-5A6B04DF89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33C37C-9B17-4244-96B8-693BA0BB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4312469-8880-9B55-7743-67C26616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0DE356-9CD6-8170-B5C3-54AC44B81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5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61118-2BFE-CFD3-7634-42A7A08C9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0F1E193-CADA-6D37-7F02-AE8F11AAA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3B43197-46D7-888D-64FC-2FD3D8B53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15AF7-C59C-8FDB-404E-51E230E25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9728A4-09E8-F815-B334-B71BA6EB9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830FA22-1927-5FEA-023A-345359089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D89A099-5AE3-C51C-F8B5-97F99748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9FCE268-3D2D-E9DA-DD84-CAF6EE0BB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20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EFAF0B-BE1E-D21D-4A45-80F2F1862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685BC-137F-C95F-CDDC-5A3D20C6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85B0-F6A1-EBA6-0C88-8108E05B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9416AD4-A9D1-38A5-3632-CAD607F18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92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4636CA7-3830-1271-E5D9-71CD4BB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6E00A3E-DBC0-CCCE-D800-38580FD47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6D1C0FD-C7FA-CF01-6DED-A8BD5188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8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5054E-F212-E52B-F735-8DBDC690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48C31F-6FBA-9E4E-CDE0-5A149308F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CE460E3-21F0-DCD1-977D-D3EDF66E2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23EA50-E507-174B-41E4-9AEFFD1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1791DB-B15E-36D9-6F66-7445D2A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DE5421-445E-A293-461B-1D07DD1E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4609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0442A1-CE1E-9751-7AF9-9A7616B32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6BA0D5-6022-EC21-2D9F-EBFFDF39F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4A50A-E041-D9F0-8714-4E2839ED7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C75C049-23B4-1E83-4E3B-A5C143851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DFE6A32-AA44-812B-2742-63704E20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460056D-E983-88B7-CD5D-49B488A7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934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746C0FB-624A-B07C-50D5-42230E7D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FF36D9-704D-C355-4322-386A1837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1E027-677C-FB51-5E1C-5607404AD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927D-42E9-4863-91F3-91E6FA3F655B}" type="datetimeFigureOut">
              <a:rPr kumimoji="1" lang="ja-JP" altLang="en-US" smtClean="0"/>
              <a:t>2022/10/13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E78D61-D152-9618-0440-0574D33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2425EBA-9A36-B208-0B1E-6E5AE9D61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C8EE-D88D-4927-8F57-C170895055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27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853305"/>
              </p:ext>
            </p:extLst>
          </p:nvPr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0318DD-D2CF-714B-DD33-23579C6F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3" t="59323" r="39500" b="25710"/>
          <a:stretch/>
        </p:blipFill>
        <p:spPr>
          <a:xfrm>
            <a:off x="4086225" y="4643920"/>
            <a:ext cx="1694320" cy="16711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605509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5" t="26806" r="41484" b="53203"/>
          <a:stretch/>
        </p:blipFill>
        <p:spPr>
          <a:xfrm>
            <a:off x="4749792" y="1826979"/>
            <a:ext cx="1588023" cy="223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1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8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113979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Q10</a:t>
            </a:r>
            <a:endParaRPr lang="ja-JP" altLang="en-US" sz="3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C4DC6F4-115F-BFE5-4161-D945AEF6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6" t="38674" r="39559" b="34633"/>
          <a:stretch/>
        </p:blipFill>
        <p:spPr>
          <a:xfrm>
            <a:off x="1507052" y="4675373"/>
            <a:ext cx="2951078" cy="18305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5F2D4F-27AB-553B-7E43-2331B5D8C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91" t="35033" r="39104" b="31568"/>
          <a:stretch/>
        </p:blipFill>
        <p:spPr>
          <a:xfrm>
            <a:off x="5083583" y="4675373"/>
            <a:ext cx="2365491" cy="1836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EF8E59F-DD73-D07C-0494-47EDE77EDD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412" t="37647" r="38308" b="35751"/>
          <a:stretch/>
        </p:blipFill>
        <p:spPr>
          <a:xfrm>
            <a:off x="4571998" y="2151528"/>
            <a:ext cx="2716306" cy="18243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844B93D2-1101-86DD-8B77-743E769835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412" t="34902" r="41838" b="35033"/>
          <a:stretch/>
        </p:blipFill>
        <p:spPr>
          <a:xfrm>
            <a:off x="8740944" y="4675373"/>
            <a:ext cx="2035565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5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0318DD-D2CF-714B-DD33-23579C6F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3" t="59323" r="39500" b="25710"/>
          <a:stretch/>
        </p:blipFill>
        <p:spPr>
          <a:xfrm>
            <a:off x="4086225" y="4643920"/>
            <a:ext cx="1694320" cy="16711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605509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46" t="26806" r="34347" b="53203"/>
          <a:stretch/>
        </p:blipFill>
        <p:spPr>
          <a:xfrm>
            <a:off x="4867835" y="1826979"/>
            <a:ext cx="1192306" cy="223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２</a:t>
            </a:r>
          </a:p>
        </p:txBody>
      </p:sp>
    </p:spTree>
    <p:extLst>
      <p:ext uri="{BB962C8B-B14F-4D97-AF65-F5344CB8AC3E}">
        <p14:creationId xmlns:p14="http://schemas.microsoft.com/office/powerpoint/2010/main" val="38971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0318DD-D2CF-714B-DD33-23579C6F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3" t="59323" r="39500" b="25710"/>
          <a:stretch/>
        </p:blipFill>
        <p:spPr>
          <a:xfrm>
            <a:off x="4086225" y="4643920"/>
            <a:ext cx="1694320" cy="16711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605509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３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A83A3F2-7396-C482-6F96-032F3926E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87" t="56078" r="41643" b="24837"/>
          <a:stretch/>
        </p:blipFill>
        <p:spPr>
          <a:xfrm>
            <a:off x="5021612" y="1897438"/>
            <a:ext cx="1102942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0318DD-D2CF-714B-DD33-23579C6F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3" t="59323" r="39500" b="25710"/>
          <a:stretch/>
        </p:blipFill>
        <p:spPr>
          <a:xfrm>
            <a:off x="4086225" y="4643920"/>
            <a:ext cx="1694320" cy="16711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605509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646" t="26806" r="34347" b="53203"/>
          <a:stretch/>
        </p:blipFill>
        <p:spPr>
          <a:xfrm>
            <a:off x="4867835" y="1826979"/>
            <a:ext cx="1192306" cy="223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４</a:t>
            </a:r>
          </a:p>
        </p:txBody>
      </p:sp>
    </p:spTree>
    <p:extLst>
      <p:ext uri="{BB962C8B-B14F-4D97-AF65-F5344CB8AC3E}">
        <p14:creationId xmlns:p14="http://schemas.microsoft.com/office/powerpoint/2010/main" val="20553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0318DD-D2CF-714B-DD33-23579C6F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3" t="59323" r="39500" b="25710"/>
          <a:stretch/>
        </p:blipFill>
        <p:spPr>
          <a:xfrm>
            <a:off x="4086225" y="4643920"/>
            <a:ext cx="1694320" cy="16711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605509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５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A83A3F2-7396-C482-6F96-032F3926E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87" t="56078" r="41643" b="24837"/>
          <a:stretch/>
        </p:blipFill>
        <p:spPr>
          <a:xfrm>
            <a:off x="5021612" y="1897438"/>
            <a:ext cx="1102942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7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8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137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  <a:gridCol w="2592137">
                  <a:extLst>
                    <a:ext uri="{9D8B030D-6E8A-4147-A177-3AD203B41FA5}">
                      <a16:colId xmlns:a16="http://schemas.microsoft.com/office/drawing/2014/main" val="1221447990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④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pic>
        <p:nvPicPr>
          <p:cNvPr id="6" name="図 5">
            <a:extLst>
              <a:ext uri="{FF2B5EF4-FFF2-40B4-BE49-F238E27FC236}">
                <a16:creationId xmlns:a16="http://schemas.microsoft.com/office/drawing/2014/main" id="{917D0584-98F0-B96F-AC43-9D3D51B12B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35" t="57454" r="59765" b="25522"/>
          <a:stretch/>
        </p:blipFill>
        <p:spPr>
          <a:xfrm>
            <a:off x="1555862" y="4581525"/>
            <a:ext cx="1527284" cy="176212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80318DD-D2CF-714B-DD33-23579C6F52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63" t="59323" r="39500" b="25710"/>
          <a:stretch/>
        </p:blipFill>
        <p:spPr>
          <a:xfrm>
            <a:off x="4086225" y="4643920"/>
            <a:ext cx="1694320" cy="167115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618DBC1C-957B-B370-96F3-E86CD6EC9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929" t="38160" r="40164" b="45393"/>
          <a:stretch/>
        </p:blipFill>
        <p:spPr>
          <a:xfrm>
            <a:off x="6735999" y="4634395"/>
            <a:ext cx="1527285" cy="17873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0EAFAAF-C42C-7B97-71D2-E4732688D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64" t="57600" r="49916" b="25375"/>
          <a:stretch/>
        </p:blipFill>
        <p:spPr>
          <a:xfrm>
            <a:off x="9318097" y="4638674"/>
            <a:ext cx="1420502" cy="176212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6010E4-E11E-4FFA-F6C8-96EF31E5CFD9}"/>
              </a:ext>
            </a:extLst>
          </p:cNvPr>
          <p:cNvSpPr txBox="1"/>
          <p:nvPr/>
        </p:nvSpPr>
        <p:spPr>
          <a:xfrm>
            <a:off x="1907127" y="6421731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　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0CB3634-FBCC-E293-38A2-D41E3C669A5E}"/>
              </a:ext>
            </a:extLst>
          </p:cNvPr>
          <p:cNvSpPr txBox="1"/>
          <p:nvPr/>
        </p:nvSpPr>
        <p:spPr>
          <a:xfrm>
            <a:off x="4605509" y="6421726"/>
            <a:ext cx="82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800" b="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球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0B8FE19-D489-45A8-57E5-56C58470714C}"/>
              </a:ext>
            </a:extLst>
          </p:cNvPr>
          <p:cNvSpPr txBox="1"/>
          <p:nvPr/>
        </p:nvSpPr>
        <p:spPr>
          <a:xfrm>
            <a:off x="6879519" y="6421726"/>
            <a:ext cx="12941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四角柱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40E923-837E-7239-C3D4-503DFED36855}"/>
              </a:ext>
            </a:extLst>
          </p:cNvPr>
          <p:cNvSpPr txBox="1"/>
          <p:nvPr/>
        </p:nvSpPr>
        <p:spPr>
          <a:xfrm>
            <a:off x="9500228" y="6412767"/>
            <a:ext cx="1096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円すい</a:t>
            </a:r>
            <a:endParaRPr kumimoji="1" lang="ja-JP" altLang="en-US" sz="1800" b="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651AECD-A3EF-56B9-1A55-4661E363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15" t="26806" r="41484" b="53203"/>
          <a:stretch/>
        </p:blipFill>
        <p:spPr>
          <a:xfrm>
            <a:off x="4749792" y="1826979"/>
            <a:ext cx="1588023" cy="2232000"/>
          </a:xfrm>
          <a:prstGeom prst="rect">
            <a:avLst/>
          </a:prstGeom>
        </p:spPr>
      </p:pic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６</a:t>
            </a:r>
          </a:p>
        </p:txBody>
      </p:sp>
    </p:spTree>
    <p:extLst>
      <p:ext uri="{BB962C8B-B14F-4D97-AF65-F5344CB8AC3E}">
        <p14:creationId xmlns:p14="http://schemas.microsoft.com/office/powerpoint/2010/main" val="12967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60000"/>
              </p:ext>
            </p:extLst>
          </p:nvPr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７</a:t>
            </a: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E29C977-00F7-ACE0-E5F3-B0AC58DD1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845" t="36340" r="35883" b="34938"/>
          <a:stretch/>
        </p:blipFill>
        <p:spPr>
          <a:xfrm>
            <a:off x="4549578" y="2138352"/>
            <a:ext cx="3446939" cy="1969771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5C4DC6F4-115F-BFE5-4161-D945AEF647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36" t="38674" r="39559" b="34633"/>
          <a:stretch/>
        </p:blipFill>
        <p:spPr>
          <a:xfrm>
            <a:off x="4937510" y="4693051"/>
            <a:ext cx="2951078" cy="183058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DDDDCD3-83C2-8C06-0464-20E12380C0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91" t="38674" r="39706" b="34633"/>
          <a:stretch/>
        </p:blipFill>
        <p:spPr>
          <a:xfrm>
            <a:off x="8398683" y="4693051"/>
            <a:ext cx="2886188" cy="18360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6B40E292-8764-5291-DBAF-ECD7FE5087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91" t="35033" r="39104" b="31568"/>
          <a:stretch/>
        </p:blipFill>
        <p:spPr>
          <a:xfrm>
            <a:off x="1487790" y="4675745"/>
            <a:ext cx="2365491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８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C4DC6F4-115F-BFE5-4161-D945AEF6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6" t="38674" r="39559" b="34633"/>
          <a:stretch/>
        </p:blipFill>
        <p:spPr>
          <a:xfrm>
            <a:off x="4937510" y="4693051"/>
            <a:ext cx="2951078" cy="1830582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BAB99C3D-961E-996A-FA37-3C044D8754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2" t="35115" r="35486" b="36163"/>
          <a:stretch/>
        </p:blipFill>
        <p:spPr>
          <a:xfrm>
            <a:off x="4544103" y="2138352"/>
            <a:ext cx="3446938" cy="196977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5F2D4F-27AB-553B-7E43-2331B5D8CD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691" t="35033" r="39104" b="31568"/>
          <a:stretch/>
        </p:blipFill>
        <p:spPr>
          <a:xfrm>
            <a:off x="1487790" y="4675745"/>
            <a:ext cx="2365491" cy="1836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201281F-0B9B-246F-B9FD-799A238299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91" t="38674" r="39706" b="34633"/>
          <a:stretch/>
        </p:blipFill>
        <p:spPr>
          <a:xfrm>
            <a:off x="8398683" y="4693051"/>
            <a:ext cx="2886188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95A6D-8A9A-3961-C181-E571169F8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9" y="663383"/>
            <a:ext cx="9726704" cy="9323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回転させると　どれになる？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AA70604-E9CB-3763-87E4-03C48F53A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48049" y="120744"/>
            <a:ext cx="1954306" cy="686079"/>
          </a:xfrm>
          <a:solidFill>
            <a:schemeClr val="accent6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暗　空</a:t>
            </a:r>
          </a:p>
        </p:txBody>
      </p:sp>
      <p:graphicFrame>
        <p:nvGraphicFramePr>
          <p:cNvPr id="8" name="表 8">
            <a:extLst>
              <a:ext uri="{FF2B5EF4-FFF2-40B4-BE49-F238E27FC236}">
                <a16:creationId xmlns:a16="http://schemas.microsoft.com/office/drawing/2014/main" id="{B88E9CBC-164F-3BD6-FA7E-B4697A4C724D}"/>
              </a:ext>
            </a:extLst>
          </p:cNvPr>
          <p:cNvGraphicFramePr>
            <a:graphicFrameLocks noGrp="1"/>
          </p:cNvGraphicFramePr>
          <p:nvPr/>
        </p:nvGraphicFramePr>
        <p:xfrm>
          <a:off x="1051927" y="4548177"/>
          <a:ext cx="10368549" cy="1787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183">
                  <a:extLst>
                    <a:ext uri="{9D8B030D-6E8A-4147-A177-3AD203B41FA5}">
                      <a16:colId xmlns:a16="http://schemas.microsoft.com/office/drawing/2014/main" val="3784952584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601256883"/>
                    </a:ext>
                  </a:extLst>
                </a:gridCol>
                <a:gridCol w="3456183">
                  <a:extLst>
                    <a:ext uri="{9D8B030D-6E8A-4147-A177-3AD203B41FA5}">
                      <a16:colId xmlns:a16="http://schemas.microsoft.com/office/drawing/2014/main" val="4002703724"/>
                    </a:ext>
                  </a:extLst>
                </a:gridCol>
              </a:tblGrid>
              <a:tr h="1787336"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①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②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0" dirty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③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4493923"/>
                  </a:ext>
                </a:extLst>
              </a:tr>
            </a:tbl>
          </a:graphicData>
        </a:graphic>
      </p:graphicFrame>
      <p:sp>
        <p:nvSpPr>
          <p:cNvPr id="17" name="タイトル 1">
            <a:extLst>
              <a:ext uri="{FF2B5EF4-FFF2-40B4-BE49-F238E27FC236}">
                <a16:creationId xmlns:a16="http://schemas.microsoft.com/office/drawing/2014/main" id="{1CA2AE8E-82DD-7B28-DBE3-E83C06970B42}"/>
              </a:ext>
            </a:extLst>
          </p:cNvPr>
          <p:cNvSpPr txBox="1">
            <a:spLocks/>
          </p:cNvSpPr>
          <p:nvPr/>
        </p:nvSpPr>
        <p:spPr>
          <a:xfrm>
            <a:off x="2319503" y="1821311"/>
            <a:ext cx="109532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>
            <a:solidFill>
              <a:schemeClr val="tx1"/>
            </a:solidFill>
          </a:ln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ja-JP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Q</a:t>
            </a:r>
            <a:r>
              <a:rPr lang="ja-JP" altLang="en-US" sz="32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９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5C4DC6F4-115F-BFE5-4161-D945AEF647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36" t="38674" r="39559" b="34633"/>
          <a:stretch/>
        </p:blipFill>
        <p:spPr>
          <a:xfrm>
            <a:off x="4937510" y="4693051"/>
            <a:ext cx="2951078" cy="1830582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F5F2D4F-27AB-553B-7E43-2331B5D8C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91" t="35033" r="39104" b="31568"/>
          <a:stretch/>
        </p:blipFill>
        <p:spPr>
          <a:xfrm>
            <a:off x="1487790" y="4675745"/>
            <a:ext cx="2365491" cy="1836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0A524DC-E977-8E4E-F17F-4FA1B849DB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26" t="35555" r="36324" b="33681"/>
          <a:stretch/>
        </p:blipFill>
        <p:spPr>
          <a:xfrm>
            <a:off x="4563032" y="2151526"/>
            <a:ext cx="3200403" cy="210977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4F5B6BE-2AB6-3240-A7EC-4514D426DA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691" t="38674" r="39706" b="34633"/>
          <a:stretch/>
        </p:blipFill>
        <p:spPr>
          <a:xfrm>
            <a:off x="8398683" y="4693051"/>
            <a:ext cx="2886188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207</Words>
  <Application>Microsoft Office PowerPoint</Application>
  <PresentationFormat>ワイド画面</PresentationFormat>
  <Paragraphs>90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BIZ UDPゴシック</vt:lpstr>
      <vt:lpstr>游ゴシック</vt:lpstr>
      <vt:lpstr>游ゴシック Light</vt:lpstr>
      <vt:lpstr>Arial</vt:lpstr>
      <vt:lpstr>Office テーマ</vt:lpstr>
      <vt:lpstr>回転させると　どれになる？</vt:lpstr>
      <vt:lpstr>回転させると　どれになる？</vt:lpstr>
      <vt:lpstr>回転させると　どれになる？</vt:lpstr>
      <vt:lpstr>回転させると　どれになる？</vt:lpstr>
      <vt:lpstr>回転させると　どれになる？</vt:lpstr>
      <vt:lpstr>回転させると　どれになる？</vt:lpstr>
      <vt:lpstr>回転させると　どれになる？</vt:lpstr>
      <vt:lpstr>回転させると　どれになる？</vt:lpstr>
      <vt:lpstr>回転させると　どれになる？</vt:lpstr>
      <vt:lpstr>回転させると　どれになる？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回転させると　どれになる？</dc:title>
  <dc:creator>天野 秀樹</dc:creator>
  <cp:lastModifiedBy>user</cp:lastModifiedBy>
  <cp:revision>9</cp:revision>
  <cp:lastPrinted>2022-10-12T23:55:50Z</cp:lastPrinted>
  <dcterms:created xsi:type="dcterms:W3CDTF">2022-10-10T06:02:47Z</dcterms:created>
  <dcterms:modified xsi:type="dcterms:W3CDTF">2022-10-12T23:55:53Z</dcterms:modified>
</cp:coreProperties>
</file>