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9" r:id="rId5"/>
    <p:sldId id="270" r:id="rId6"/>
    <p:sldId id="271" r:id="rId7"/>
    <p:sldId id="273" r:id="rId8"/>
    <p:sldId id="274" r:id="rId9"/>
    <p:sldId id="275" r:id="rId10"/>
    <p:sldId id="276" r:id="rId11"/>
  </p:sldIdLst>
  <p:sldSz cx="12192000" cy="6858000"/>
  <p:notesSz cx="7034213" cy="101647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F30400-F6E9-BEDF-8698-6553611292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10F11D9-611F-F788-63A2-940B5A71C0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7714EC6-B251-9998-E9E7-87F8C041C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927D-42E9-4863-91F3-91E6FA3F655B}" type="datetimeFigureOut">
              <a:rPr kumimoji="1" lang="ja-JP" altLang="en-US" smtClean="0"/>
              <a:t>2022/11/13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4D66221-D6F5-1453-30A9-C54498C08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61539EE-4A21-FD8D-4B16-B9E1FB1A2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C8EE-D88D-4927-8F57-C17089505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2718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D5BDA6-65F5-ED68-B3B9-C2EC44CDD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E346BCC-92C9-DA94-6052-F6489F8E53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EA0076-7D79-447E-0E72-32A1FBB14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927D-42E9-4863-91F3-91E6FA3F655B}" type="datetimeFigureOut">
              <a:rPr kumimoji="1" lang="ja-JP" altLang="en-US" smtClean="0"/>
              <a:t>2022/11/13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7FED606-67F3-CCA2-81BA-D8430EEB1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228DFD7-818A-8EF3-0370-36F913A98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C8EE-D88D-4927-8F57-C17089505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9577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0515B5B-9195-4773-FAD1-17FA11FEE3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593724C-42DB-5190-A9CB-2A73E4030F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C124CBB-EEA3-741C-CD06-B4CE2CD51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927D-42E9-4863-91F3-91E6FA3F655B}" type="datetimeFigureOut">
              <a:rPr kumimoji="1" lang="ja-JP" altLang="en-US" smtClean="0"/>
              <a:t>2022/11/13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F4D04B4-0D52-1F02-1379-34C744434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66F6A1E-B409-E96B-50ED-6E25C5729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C8EE-D88D-4927-8F57-C17089505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8917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5C31C5-1B5C-B32F-E120-6DE7C6527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1E1C1F3-F5F6-606B-6432-DC9768223F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5B2DB43-2D69-D3F2-E048-CD68FCF4B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927D-42E9-4863-91F3-91E6FA3F655B}" type="datetimeFigureOut">
              <a:rPr kumimoji="1" lang="ja-JP" altLang="en-US" smtClean="0"/>
              <a:t>2022/11/13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706F07A-E602-2A54-BC7E-797BBFC5C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81EA70-F789-633B-E062-FE49C5886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C8EE-D88D-4927-8F57-C17089505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6761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11A502-15E5-3A36-E449-FD9F7573E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546C422-AAD3-27A0-BF4D-5B949F251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5EC743F-D456-42EE-84DF-6CF9D6950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927D-42E9-4863-91F3-91E6FA3F655B}" type="datetimeFigureOut">
              <a:rPr kumimoji="1" lang="ja-JP" altLang="en-US" smtClean="0"/>
              <a:t>2022/11/13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C1C4F5C-A737-1401-EAAF-EDD6EB22B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4760CA0-7D19-99DC-E76F-B0AF5EAE3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C8EE-D88D-4927-8F57-C17089505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9497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6660A5-F0D7-F4D3-3E94-66C672B3B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0D5BD4A-C40E-5DDE-1569-E76C9FF178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357743D-D4F6-6A75-498C-5A6B04DF89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F33C37C-9B17-4244-96B8-693BA0BB2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927D-42E9-4863-91F3-91E6FA3F655B}" type="datetimeFigureOut">
              <a:rPr kumimoji="1" lang="ja-JP" altLang="en-US" smtClean="0"/>
              <a:t>2022/11/13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4312469-8880-9B55-7743-67C266162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70DE356-9CD6-8170-B5C3-54AC44B81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C8EE-D88D-4927-8F57-C17089505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6520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661118-2BFE-CFD3-7634-42A7A08C9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0F1E193-CADA-6D37-7F02-AE8F11AAA0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3B43197-46D7-888D-64FC-2FD3D8B533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C015AF7-C59C-8FDB-404E-51E230E25C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09728A4-09E8-F815-B334-B71BA6EB93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830FA22-1927-5FEA-023A-345359089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927D-42E9-4863-91F3-91E6FA3F655B}" type="datetimeFigureOut">
              <a:rPr kumimoji="1" lang="ja-JP" altLang="en-US" smtClean="0"/>
              <a:t>2022/11/13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D89A099-5AE3-C51C-F8B5-97F997481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9FCE268-3D2D-E9DA-DD84-CAF6EE0BB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C8EE-D88D-4927-8F57-C17089505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0203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2EFAF0B-BE1E-D21D-4A45-80F2F1862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4C685BC-137F-C95F-CDDC-5A3D20C6E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927D-42E9-4863-91F3-91E6FA3F655B}" type="datetimeFigureOut">
              <a:rPr kumimoji="1" lang="ja-JP" altLang="en-US" smtClean="0"/>
              <a:t>2022/11/13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C8485B0-F6A1-EBA6-0C88-8108E05B2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9416AD4-A9D1-38A5-3632-CAD607F18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C8EE-D88D-4927-8F57-C17089505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7922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4636CA7-3830-1271-E5D9-71CD4BBEA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927D-42E9-4863-91F3-91E6FA3F655B}" type="datetimeFigureOut">
              <a:rPr kumimoji="1" lang="ja-JP" altLang="en-US" smtClean="0"/>
              <a:t>2022/11/13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6E00A3E-DBC0-CCCE-D800-38580FD47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6D1C0FD-C7FA-CF01-6DED-A8BD5188C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C8EE-D88D-4927-8F57-C17089505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589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E5054E-F212-E52B-F735-8DBDC6904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748C31F-6FBA-9E4E-CDE0-5A149308F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CE460E3-21F0-DCD1-977D-D3EDF66E24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523EA50-E507-174B-41E4-9AEFFD1AD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927D-42E9-4863-91F3-91E6FA3F655B}" type="datetimeFigureOut">
              <a:rPr kumimoji="1" lang="ja-JP" altLang="en-US" smtClean="0"/>
              <a:t>2022/11/13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71791DB-B15E-36D9-6F66-7445D2A4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EDE5421-445E-A293-461B-1D07DD1EF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C8EE-D88D-4927-8F57-C17089505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4609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0442A1-CE1E-9751-7AF9-9A7616B32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36BA0D5-6022-EC21-2D9F-EBFFDF39F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754A50A-E041-D9F0-8714-4E2839ED71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C75C049-23B4-1E83-4E3B-A5C143851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927D-42E9-4863-91F3-91E6FA3F655B}" type="datetimeFigureOut">
              <a:rPr kumimoji="1" lang="ja-JP" altLang="en-US" smtClean="0"/>
              <a:t>2022/11/13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DFE6A32-AA44-812B-2742-63704E20B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460056D-E983-88B7-CD5D-49B488A76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C8EE-D88D-4927-8F57-C17089505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1934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746C0FB-624A-B07C-50D5-42230E7DD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5FF36D9-704D-C355-4322-386A18373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A1E027-677C-FB51-5E1C-5607404AD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9927D-42E9-4863-91F3-91E6FA3F655B}" type="datetimeFigureOut">
              <a:rPr kumimoji="1" lang="ja-JP" altLang="en-US" smtClean="0"/>
              <a:t>2022/11/13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5E78D61-D152-9618-0440-0574D3354A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2425EBA-9A36-B208-0B1E-6E5AE9D61D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EC8EE-D88D-4927-8F57-C17089505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3277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FD1E9DF9-8C75-6E43-E92A-551C505C9E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984" t="45621" r="37592" b="34938"/>
          <a:stretch/>
        </p:blipFill>
        <p:spPr>
          <a:xfrm>
            <a:off x="9325403" y="4891224"/>
            <a:ext cx="1612806" cy="16920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2E295A6D-8A9A-3961-C181-E571169F8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9" y="663383"/>
            <a:ext cx="9726704" cy="93233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どれを回転させた？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AA70604-E9CB-3763-87E4-03C48F53A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48049" y="120744"/>
            <a:ext cx="1954306" cy="686079"/>
          </a:xfr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暗　空</a:t>
            </a:r>
          </a:p>
        </p:txBody>
      </p:sp>
      <p:graphicFrame>
        <p:nvGraphicFramePr>
          <p:cNvPr id="8" name="表 8">
            <a:extLst>
              <a:ext uri="{FF2B5EF4-FFF2-40B4-BE49-F238E27FC236}">
                <a16:creationId xmlns:a16="http://schemas.microsoft.com/office/drawing/2014/main" id="{B88E9CBC-164F-3BD6-FA7E-B4697A4C72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853305"/>
              </p:ext>
            </p:extLst>
          </p:nvPr>
        </p:nvGraphicFramePr>
        <p:xfrm>
          <a:off x="1051927" y="4548177"/>
          <a:ext cx="10368548" cy="1787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137">
                  <a:extLst>
                    <a:ext uri="{9D8B030D-6E8A-4147-A177-3AD203B41FA5}">
                      <a16:colId xmlns:a16="http://schemas.microsoft.com/office/drawing/2014/main" val="3784952584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601256883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4002703724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1221447990"/>
                    </a:ext>
                  </a:extLst>
                </a:gridCol>
              </a:tblGrid>
              <a:tr h="1787336"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①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②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③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④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4493923"/>
                  </a:ext>
                </a:extLst>
              </a:tr>
            </a:tbl>
          </a:graphicData>
        </a:graphic>
      </p:graphicFrame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26010E4-E11E-4FFA-F6C8-96EF31E5CFD9}"/>
              </a:ext>
            </a:extLst>
          </p:cNvPr>
          <p:cNvSpPr txBox="1"/>
          <p:nvPr/>
        </p:nvSpPr>
        <p:spPr>
          <a:xfrm>
            <a:off x="1790585" y="6421731"/>
            <a:ext cx="979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800" b="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長方形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0CB3634-FBCC-E293-38A2-D41E3C669A5E}"/>
              </a:ext>
            </a:extLst>
          </p:cNvPr>
          <p:cNvSpPr txBox="1"/>
          <p:nvPr/>
        </p:nvSpPr>
        <p:spPr>
          <a:xfrm>
            <a:off x="4399321" y="6421726"/>
            <a:ext cx="15801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直角三角形</a:t>
            </a:r>
            <a:endParaRPr kumimoji="1" lang="ja-JP" altLang="en-US" sz="18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0B8FE19-D489-45A8-57E5-56C58470714C}"/>
              </a:ext>
            </a:extLst>
          </p:cNvPr>
          <p:cNvSpPr txBox="1"/>
          <p:nvPr/>
        </p:nvSpPr>
        <p:spPr>
          <a:xfrm>
            <a:off x="6879519" y="6421726"/>
            <a:ext cx="12941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800" b="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半　円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540E923-837E-7239-C3D4-503DFED36855}"/>
              </a:ext>
            </a:extLst>
          </p:cNvPr>
          <p:cNvSpPr txBox="1"/>
          <p:nvPr/>
        </p:nvSpPr>
        <p:spPr>
          <a:xfrm>
            <a:off x="9598841" y="6412767"/>
            <a:ext cx="10960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800" b="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台　形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2651AECD-A3EF-56B9-1A55-4661E36318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515" t="26806" r="41484" b="53203"/>
          <a:stretch/>
        </p:blipFill>
        <p:spPr>
          <a:xfrm>
            <a:off x="1555391" y="4591178"/>
            <a:ext cx="1331893" cy="1872000"/>
          </a:xfrm>
          <a:prstGeom prst="rect">
            <a:avLst/>
          </a:prstGeom>
        </p:spPr>
      </p:pic>
      <p:sp>
        <p:nvSpPr>
          <p:cNvPr id="17" name="タイトル 1">
            <a:extLst>
              <a:ext uri="{FF2B5EF4-FFF2-40B4-BE49-F238E27FC236}">
                <a16:creationId xmlns:a16="http://schemas.microsoft.com/office/drawing/2014/main" id="{1CA2AE8E-82DD-7B28-DBE3-E83C06970B42}"/>
              </a:ext>
            </a:extLst>
          </p:cNvPr>
          <p:cNvSpPr txBox="1">
            <a:spLocks/>
          </p:cNvSpPr>
          <p:nvPr/>
        </p:nvSpPr>
        <p:spPr>
          <a:xfrm>
            <a:off x="2319503" y="1821311"/>
            <a:ext cx="1095328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vert="horz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Q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endParaRPr lang="ja-JP" altLang="en-US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1AAECBE2-8247-04C9-4AB5-B6E5A8263A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646" t="26806" r="34347" b="53203"/>
          <a:stretch/>
        </p:blipFill>
        <p:spPr>
          <a:xfrm>
            <a:off x="4276162" y="4570179"/>
            <a:ext cx="1019227" cy="1908000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031C82C2-4998-239A-FF9C-9474D728C9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587" t="56078" r="41643" b="24837"/>
          <a:stretch/>
        </p:blipFill>
        <p:spPr>
          <a:xfrm>
            <a:off x="6924617" y="4666859"/>
            <a:ext cx="948142" cy="1764000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C5A3FCDF-D001-BCC5-C780-E7A31C213E7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963" t="59323" r="39500" b="25710"/>
          <a:stretch/>
        </p:blipFill>
        <p:spPr>
          <a:xfrm>
            <a:off x="4737235" y="2117019"/>
            <a:ext cx="2080444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800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295A6D-8A9A-3961-C181-E571169F8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9" y="663383"/>
            <a:ext cx="9726704" cy="93233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どれ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を回転させた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？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AA70604-E9CB-3763-87E4-03C48F53A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48049" y="120744"/>
            <a:ext cx="1954306" cy="686079"/>
          </a:xfr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暗　空</a:t>
            </a:r>
          </a:p>
        </p:txBody>
      </p:sp>
      <p:graphicFrame>
        <p:nvGraphicFramePr>
          <p:cNvPr id="8" name="表 8">
            <a:extLst>
              <a:ext uri="{FF2B5EF4-FFF2-40B4-BE49-F238E27FC236}">
                <a16:creationId xmlns:a16="http://schemas.microsoft.com/office/drawing/2014/main" id="{B88E9CBC-164F-3BD6-FA7E-B4697A4C724D}"/>
              </a:ext>
            </a:extLst>
          </p:cNvPr>
          <p:cNvGraphicFramePr>
            <a:graphicFrameLocks noGrp="1"/>
          </p:cNvGraphicFramePr>
          <p:nvPr/>
        </p:nvGraphicFramePr>
        <p:xfrm>
          <a:off x="1051927" y="4548177"/>
          <a:ext cx="10368549" cy="1787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183">
                  <a:extLst>
                    <a:ext uri="{9D8B030D-6E8A-4147-A177-3AD203B41FA5}">
                      <a16:colId xmlns:a16="http://schemas.microsoft.com/office/drawing/2014/main" val="3784952584"/>
                    </a:ext>
                  </a:extLst>
                </a:gridCol>
                <a:gridCol w="3456183">
                  <a:extLst>
                    <a:ext uri="{9D8B030D-6E8A-4147-A177-3AD203B41FA5}">
                      <a16:colId xmlns:a16="http://schemas.microsoft.com/office/drawing/2014/main" val="601256883"/>
                    </a:ext>
                  </a:extLst>
                </a:gridCol>
                <a:gridCol w="3456183">
                  <a:extLst>
                    <a:ext uri="{9D8B030D-6E8A-4147-A177-3AD203B41FA5}">
                      <a16:colId xmlns:a16="http://schemas.microsoft.com/office/drawing/2014/main" val="4002703724"/>
                    </a:ext>
                  </a:extLst>
                </a:gridCol>
              </a:tblGrid>
              <a:tr h="1787336"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①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②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③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4493923"/>
                  </a:ext>
                </a:extLst>
              </a:tr>
            </a:tbl>
          </a:graphicData>
        </a:graphic>
      </p:graphicFrame>
      <p:sp>
        <p:nvSpPr>
          <p:cNvPr id="17" name="タイトル 1">
            <a:extLst>
              <a:ext uri="{FF2B5EF4-FFF2-40B4-BE49-F238E27FC236}">
                <a16:creationId xmlns:a16="http://schemas.microsoft.com/office/drawing/2014/main" id="{1CA2AE8E-82DD-7B28-DBE3-E83C06970B42}"/>
              </a:ext>
            </a:extLst>
          </p:cNvPr>
          <p:cNvSpPr txBox="1">
            <a:spLocks/>
          </p:cNvSpPr>
          <p:nvPr/>
        </p:nvSpPr>
        <p:spPr>
          <a:xfrm>
            <a:off x="2319503" y="1946794"/>
            <a:ext cx="1568584" cy="7055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Q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</a:t>
            </a:r>
            <a:endParaRPr lang="ja-JP" altLang="en-US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3310114-A96B-F5F0-980F-368D55139B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4265" t="71765" r="56635" b="9673"/>
          <a:stretch/>
        </p:blipFill>
        <p:spPr>
          <a:xfrm>
            <a:off x="5475188" y="4476695"/>
            <a:ext cx="1725577" cy="198000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B0008105-4294-4C2B-54A0-EE65A18DDD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559" t="33681" r="37483" b="50362"/>
          <a:stretch/>
        </p:blipFill>
        <p:spPr>
          <a:xfrm>
            <a:off x="5114117" y="2150897"/>
            <a:ext cx="1691696" cy="1908000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D9F3226C-1947-1062-7D51-7E3CAAACDB2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28" t="35936" r="53074" b="41890"/>
          <a:stretch/>
        </p:blipFill>
        <p:spPr>
          <a:xfrm>
            <a:off x="1681582" y="4844423"/>
            <a:ext cx="2206505" cy="152069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9BDD009-EA94-565A-6AA5-7AA22FB9E16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1250" t="38674" r="42813" b="38751"/>
          <a:stretch/>
        </p:blipFill>
        <p:spPr>
          <a:xfrm>
            <a:off x="8787866" y="4742909"/>
            <a:ext cx="1943100" cy="1548217"/>
          </a:xfrm>
          <a:prstGeom prst="rect">
            <a:avLst/>
          </a:prstGeom>
        </p:spPr>
      </p:pic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6560B86E-7753-1746-81FD-CB53F902F438}"/>
              </a:ext>
            </a:extLst>
          </p:cNvPr>
          <p:cNvCxnSpPr>
            <a:cxnSpLocks/>
          </p:cNvCxnSpPr>
          <p:nvPr/>
        </p:nvCxnSpPr>
        <p:spPr>
          <a:xfrm flipH="1">
            <a:off x="5305425" y="2338398"/>
            <a:ext cx="866775" cy="785802"/>
          </a:xfrm>
          <a:prstGeom prst="lin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40C65755-1F7A-9756-995A-4D01F6F8C242}"/>
              </a:ext>
            </a:extLst>
          </p:cNvPr>
          <p:cNvCxnSpPr/>
          <p:nvPr/>
        </p:nvCxnSpPr>
        <p:spPr>
          <a:xfrm>
            <a:off x="5314950" y="3133725"/>
            <a:ext cx="0" cy="612000"/>
          </a:xfrm>
          <a:prstGeom prst="lin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ECD728FB-35E8-9267-0074-5364D8EF245A}"/>
              </a:ext>
            </a:extLst>
          </p:cNvPr>
          <p:cNvCxnSpPr/>
          <p:nvPr/>
        </p:nvCxnSpPr>
        <p:spPr>
          <a:xfrm>
            <a:off x="5305425" y="3733800"/>
            <a:ext cx="866775" cy="0"/>
          </a:xfrm>
          <a:prstGeom prst="lin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4D111D9D-10C9-F3AC-EBF9-327205A40F7F}"/>
              </a:ext>
            </a:extLst>
          </p:cNvPr>
          <p:cNvSpPr/>
          <p:nvPr/>
        </p:nvSpPr>
        <p:spPr>
          <a:xfrm rot="8046637">
            <a:off x="5760327" y="2908266"/>
            <a:ext cx="72000" cy="932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63B1A910-E57C-3E76-4FA8-A8784496EB3A}"/>
              </a:ext>
            </a:extLst>
          </p:cNvPr>
          <p:cNvSpPr/>
          <p:nvPr/>
        </p:nvSpPr>
        <p:spPr>
          <a:xfrm rot="2824803">
            <a:off x="5760327" y="2289141"/>
            <a:ext cx="72000" cy="932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030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FD1E9DF9-8C75-6E43-E92A-551C505C9E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984" t="45621" r="37592" b="34938"/>
          <a:stretch/>
        </p:blipFill>
        <p:spPr>
          <a:xfrm>
            <a:off x="9325403" y="4891224"/>
            <a:ext cx="1612806" cy="16920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2E295A6D-8A9A-3961-C181-E571169F8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9" y="663383"/>
            <a:ext cx="9726704" cy="93233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どれを回転させた？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AA70604-E9CB-3763-87E4-03C48F53A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48049" y="120744"/>
            <a:ext cx="1954306" cy="686079"/>
          </a:xfr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暗　空</a:t>
            </a:r>
          </a:p>
        </p:txBody>
      </p:sp>
      <p:graphicFrame>
        <p:nvGraphicFramePr>
          <p:cNvPr id="8" name="表 8">
            <a:extLst>
              <a:ext uri="{FF2B5EF4-FFF2-40B4-BE49-F238E27FC236}">
                <a16:creationId xmlns:a16="http://schemas.microsoft.com/office/drawing/2014/main" id="{B88E9CBC-164F-3BD6-FA7E-B4697A4C724D}"/>
              </a:ext>
            </a:extLst>
          </p:cNvPr>
          <p:cNvGraphicFramePr>
            <a:graphicFrameLocks noGrp="1"/>
          </p:cNvGraphicFramePr>
          <p:nvPr/>
        </p:nvGraphicFramePr>
        <p:xfrm>
          <a:off x="1051927" y="4548177"/>
          <a:ext cx="10368548" cy="1787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137">
                  <a:extLst>
                    <a:ext uri="{9D8B030D-6E8A-4147-A177-3AD203B41FA5}">
                      <a16:colId xmlns:a16="http://schemas.microsoft.com/office/drawing/2014/main" val="3784952584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601256883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4002703724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1221447990"/>
                    </a:ext>
                  </a:extLst>
                </a:gridCol>
              </a:tblGrid>
              <a:tr h="1787336"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①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②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③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④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4493923"/>
                  </a:ext>
                </a:extLst>
              </a:tr>
            </a:tbl>
          </a:graphicData>
        </a:graphic>
      </p:graphicFrame>
      <p:pic>
        <p:nvPicPr>
          <p:cNvPr id="6" name="図 5">
            <a:extLst>
              <a:ext uri="{FF2B5EF4-FFF2-40B4-BE49-F238E27FC236}">
                <a16:creationId xmlns:a16="http://schemas.microsoft.com/office/drawing/2014/main" id="{917D0584-98F0-B96F-AC43-9D3D51B12B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935" t="57454" r="59765" b="25522"/>
          <a:stretch/>
        </p:blipFill>
        <p:spPr>
          <a:xfrm>
            <a:off x="4849673" y="2095641"/>
            <a:ext cx="1872130" cy="2160000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26010E4-E11E-4FFA-F6C8-96EF31E5CFD9}"/>
              </a:ext>
            </a:extLst>
          </p:cNvPr>
          <p:cNvSpPr txBox="1"/>
          <p:nvPr/>
        </p:nvSpPr>
        <p:spPr>
          <a:xfrm>
            <a:off x="1790585" y="6421731"/>
            <a:ext cx="979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800" b="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長方形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0CB3634-FBCC-E293-38A2-D41E3C669A5E}"/>
              </a:ext>
            </a:extLst>
          </p:cNvPr>
          <p:cNvSpPr txBox="1"/>
          <p:nvPr/>
        </p:nvSpPr>
        <p:spPr>
          <a:xfrm>
            <a:off x="4399321" y="6421726"/>
            <a:ext cx="15801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直角三角形</a:t>
            </a:r>
            <a:endParaRPr kumimoji="1" lang="ja-JP" altLang="en-US" sz="18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0B8FE19-D489-45A8-57E5-56C58470714C}"/>
              </a:ext>
            </a:extLst>
          </p:cNvPr>
          <p:cNvSpPr txBox="1"/>
          <p:nvPr/>
        </p:nvSpPr>
        <p:spPr>
          <a:xfrm>
            <a:off x="6879519" y="6421726"/>
            <a:ext cx="12941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800" b="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半　円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540E923-837E-7239-C3D4-503DFED36855}"/>
              </a:ext>
            </a:extLst>
          </p:cNvPr>
          <p:cNvSpPr txBox="1"/>
          <p:nvPr/>
        </p:nvSpPr>
        <p:spPr>
          <a:xfrm>
            <a:off x="9598841" y="6412767"/>
            <a:ext cx="10960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800" b="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台　形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2651AECD-A3EF-56B9-1A55-4661E36318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515" t="26806" r="41484" b="53203"/>
          <a:stretch/>
        </p:blipFill>
        <p:spPr>
          <a:xfrm>
            <a:off x="1555391" y="4591178"/>
            <a:ext cx="1331893" cy="1872000"/>
          </a:xfrm>
          <a:prstGeom prst="rect">
            <a:avLst/>
          </a:prstGeom>
        </p:spPr>
      </p:pic>
      <p:sp>
        <p:nvSpPr>
          <p:cNvPr id="17" name="タイトル 1">
            <a:extLst>
              <a:ext uri="{FF2B5EF4-FFF2-40B4-BE49-F238E27FC236}">
                <a16:creationId xmlns:a16="http://schemas.microsoft.com/office/drawing/2014/main" id="{1CA2AE8E-82DD-7B28-DBE3-E83C06970B42}"/>
              </a:ext>
            </a:extLst>
          </p:cNvPr>
          <p:cNvSpPr txBox="1">
            <a:spLocks/>
          </p:cNvSpPr>
          <p:nvPr/>
        </p:nvSpPr>
        <p:spPr>
          <a:xfrm>
            <a:off x="2319503" y="1946794"/>
            <a:ext cx="1095328" cy="7055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vert="horz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Q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２</a:t>
            </a: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1AAECBE2-8247-04C9-4AB5-B6E5A8263A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646" t="26806" r="34347" b="53203"/>
          <a:stretch/>
        </p:blipFill>
        <p:spPr>
          <a:xfrm>
            <a:off x="4276162" y="4570179"/>
            <a:ext cx="1019227" cy="1908000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031C82C2-4998-239A-FF9C-9474D728C9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587" t="56078" r="41643" b="24837"/>
          <a:stretch/>
        </p:blipFill>
        <p:spPr>
          <a:xfrm>
            <a:off x="6924617" y="4666859"/>
            <a:ext cx="948142" cy="17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972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FD1E9DF9-8C75-6E43-E92A-551C505C9E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984" t="45621" r="37592" b="34938"/>
          <a:stretch/>
        </p:blipFill>
        <p:spPr>
          <a:xfrm>
            <a:off x="9325403" y="4891224"/>
            <a:ext cx="1612806" cy="16920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2E295A6D-8A9A-3961-C181-E571169F8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9" y="663383"/>
            <a:ext cx="9726704" cy="93233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どれを回転させた？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AA70604-E9CB-3763-87E4-03C48F53A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48049" y="120744"/>
            <a:ext cx="1954306" cy="686079"/>
          </a:xfr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暗　空</a:t>
            </a:r>
          </a:p>
        </p:txBody>
      </p:sp>
      <p:graphicFrame>
        <p:nvGraphicFramePr>
          <p:cNvPr id="8" name="表 8">
            <a:extLst>
              <a:ext uri="{FF2B5EF4-FFF2-40B4-BE49-F238E27FC236}">
                <a16:creationId xmlns:a16="http://schemas.microsoft.com/office/drawing/2014/main" id="{B88E9CBC-164F-3BD6-FA7E-B4697A4C724D}"/>
              </a:ext>
            </a:extLst>
          </p:cNvPr>
          <p:cNvGraphicFramePr>
            <a:graphicFrameLocks noGrp="1"/>
          </p:cNvGraphicFramePr>
          <p:nvPr/>
        </p:nvGraphicFramePr>
        <p:xfrm>
          <a:off x="1051927" y="4548177"/>
          <a:ext cx="10368548" cy="1787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137">
                  <a:extLst>
                    <a:ext uri="{9D8B030D-6E8A-4147-A177-3AD203B41FA5}">
                      <a16:colId xmlns:a16="http://schemas.microsoft.com/office/drawing/2014/main" val="3784952584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601256883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4002703724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1221447990"/>
                    </a:ext>
                  </a:extLst>
                </a:gridCol>
              </a:tblGrid>
              <a:tr h="1787336"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①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②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③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④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4493923"/>
                  </a:ext>
                </a:extLst>
              </a:tr>
            </a:tbl>
          </a:graphicData>
        </a:graphic>
      </p:graphicFrame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26010E4-E11E-4FFA-F6C8-96EF31E5CFD9}"/>
              </a:ext>
            </a:extLst>
          </p:cNvPr>
          <p:cNvSpPr txBox="1"/>
          <p:nvPr/>
        </p:nvSpPr>
        <p:spPr>
          <a:xfrm>
            <a:off x="1790585" y="6421731"/>
            <a:ext cx="979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800" b="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長方形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0CB3634-FBCC-E293-38A2-D41E3C669A5E}"/>
              </a:ext>
            </a:extLst>
          </p:cNvPr>
          <p:cNvSpPr txBox="1"/>
          <p:nvPr/>
        </p:nvSpPr>
        <p:spPr>
          <a:xfrm>
            <a:off x="4399321" y="6421726"/>
            <a:ext cx="15801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直角三角形</a:t>
            </a:r>
            <a:endParaRPr kumimoji="1" lang="ja-JP" altLang="en-US" sz="18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0B8FE19-D489-45A8-57E5-56C58470714C}"/>
              </a:ext>
            </a:extLst>
          </p:cNvPr>
          <p:cNvSpPr txBox="1"/>
          <p:nvPr/>
        </p:nvSpPr>
        <p:spPr>
          <a:xfrm>
            <a:off x="6879519" y="6421726"/>
            <a:ext cx="12941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800" b="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半　円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540E923-837E-7239-C3D4-503DFED36855}"/>
              </a:ext>
            </a:extLst>
          </p:cNvPr>
          <p:cNvSpPr txBox="1"/>
          <p:nvPr/>
        </p:nvSpPr>
        <p:spPr>
          <a:xfrm>
            <a:off x="9598841" y="6412767"/>
            <a:ext cx="10960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800" b="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台　形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2651AECD-A3EF-56B9-1A55-4661E36318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515" t="26806" r="41484" b="53203"/>
          <a:stretch/>
        </p:blipFill>
        <p:spPr>
          <a:xfrm>
            <a:off x="1555391" y="4591178"/>
            <a:ext cx="1331893" cy="1872000"/>
          </a:xfrm>
          <a:prstGeom prst="rect">
            <a:avLst/>
          </a:prstGeom>
        </p:spPr>
      </p:pic>
      <p:sp>
        <p:nvSpPr>
          <p:cNvPr id="17" name="タイトル 1">
            <a:extLst>
              <a:ext uri="{FF2B5EF4-FFF2-40B4-BE49-F238E27FC236}">
                <a16:creationId xmlns:a16="http://schemas.microsoft.com/office/drawing/2014/main" id="{1CA2AE8E-82DD-7B28-DBE3-E83C06970B42}"/>
              </a:ext>
            </a:extLst>
          </p:cNvPr>
          <p:cNvSpPr txBox="1">
            <a:spLocks/>
          </p:cNvSpPr>
          <p:nvPr/>
        </p:nvSpPr>
        <p:spPr>
          <a:xfrm>
            <a:off x="2319503" y="1946794"/>
            <a:ext cx="1095328" cy="7055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vert="horz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Q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３</a:t>
            </a: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1AAECBE2-8247-04C9-4AB5-B6E5A8263A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646" t="26806" r="34347" b="53203"/>
          <a:stretch/>
        </p:blipFill>
        <p:spPr>
          <a:xfrm>
            <a:off x="4276162" y="4570179"/>
            <a:ext cx="1019227" cy="1908000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031C82C2-4998-239A-FF9C-9474D728C9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587" t="56078" r="41643" b="24837"/>
          <a:stretch/>
        </p:blipFill>
        <p:spPr>
          <a:xfrm>
            <a:off x="6924617" y="4666859"/>
            <a:ext cx="948142" cy="17640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9149C60B-4DFF-7327-45EA-990B165C579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2364" t="57600" r="49916" b="25375"/>
          <a:stretch/>
        </p:blipFill>
        <p:spPr>
          <a:xfrm>
            <a:off x="4947140" y="2095641"/>
            <a:ext cx="1712223" cy="21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257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FD1E9DF9-8C75-6E43-E92A-551C505C9E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984" t="45621" r="37592" b="34938"/>
          <a:stretch/>
        </p:blipFill>
        <p:spPr>
          <a:xfrm>
            <a:off x="9325403" y="4891224"/>
            <a:ext cx="1612806" cy="16920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2E295A6D-8A9A-3961-C181-E571169F8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9" y="663383"/>
            <a:ext cx="9726704" cy="93233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どれを回転させた？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AA70604-E9CB-3763-87E4-03C48F53A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48049" y="120744"/>
            <a:ext cx="1954306" cy="686079"/>
          </a:xfr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暗　空</a:t>
            </a:r>
          </a:p>
        </p:txBody>
      </p:sp>
      <p:graphicFrame>
        <p:nvGraphicFramePr>
          <p:cNvPr id="8" name="表 8">
            <a:extLst>
              <a:ext uri="{FF2B5EF4-FFF2-40B4-BE49-F238E27FC236}">
                <a16:creationId xmlns:a16="http://schemas.microsoft.com/office/drawing/2014/main" id="{B88E9CBC-164F-3BD6-FA7E-B4697A4C724D}"/>
              </a:ext>
            </a:extLst>
          </p:cNvPr>
          <p:cNvGraphicFramePr>
            <a:graphicFrameLocks noGrp="1"/>
          </p:cNvGraphicFramePr>
          <p:nvPr/>
        </p:nvGraphicFramePr>
        <p:xfrm>
          <a:off x="1051927" y="4548177"/>
          <a:ext cx="10368548" cy="1787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137">
                  <a:extLst>
                    <a:ext uri="{9D8B030D-6E8A-4147-A177-3AD203B41FA5}">
                      <a16:colId xmlns:a16="http://schemas.microsoft.com/office/drawing/2014/main" val="3784952584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601256883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4002703724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1221447990"/>
                    </a:ext>
                  </a:extLst>
                </a:gridCol>
              </a:tblGrid>
              <a:tr h="1787336"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①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②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③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④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4493923"/>
                  </a:ext>
                </a:extLst>
              </a:tr>
            </a:tbl>
          </a:graphicData>
        </a:graphic>
      </p:graphicFrame>
      <p:pic>
        <p:nvPicPr>
          <p:cNvPr id="6" name="図 5">
            <a:extLst>
              <a:ext uri="{FF2B5EF4-FFF2-40B4-BE49-F238E27FC236}">
                <a16:creationId xmlns:a16="http://schemas.microsoft.com/office/drawing/2014/main" id="{917D0584-98F0-B96F-AC43-9D3D51B12B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935" t="57454" r="59765" b="25522"/>
          <a:stretch/>
        </p:blipFill>
        <p:spPr>
          <a:xfrm>
            <a:off x="4849673" y="2095641"/>
            <a:ext cx="1872130" cy="2160000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26010E4-E11E-4FFA-F6C8-96EF31E5CFD9}"/>
              </a:ext>
            </a:extLst>
          </p:cNvPr>
          <p:cNvSpPr txBox="1"/>
          <p:nvPr/>
        </p:nvSpPr>
        <p:spPr>
          <a:xfrm>
            <a:off x="1790585" y="6421731"/>
            <a:ext cx="979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800" b="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長方形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0CB3634-FBCC-E293-38A2-D41E3C669A5E}"/>
              </a:ext>
            </a:extLst>
          </p:cNvPr>
          <p:cNvSpPr txBox="1"/>
          <p:nvPr/>
        </p:nvSpPr>
        <p:spPr>
          <a:xfrm>
            <a:off x="4399321" y="6421726"/>
            <a:ext cx="15801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直角三角形</a:t>
            </a:r>
            <a:endParaRPr kumimoji="1" lang="ja-JP" altLang="en-US" sz="18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0B8FE19-D489-45A8-57E5-56C58470714C}"/>
              </a:ext>
            </a:extLst>
          </p:cNvPr>
          <p:cNvSpPr txBox="1"/>
          <p:nvPr/>
        </p:nvSpPr>
        <p:spPr>
          <a:xfrm>
            <a:off x="6879519" y="6421726"/>
            <a:ext cx="12941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800" b="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半　円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540E923-837E-7239-C3D4-503DFED36855}"/>
              </a:ext>
            </a:extLst>
          </p:cNvPr>
          <p:cNvSpPr txBox="1"/>
          <p:nvPr/>
        </p:nvSpPr>
        <p:spPr>
          <a:xfrm>
            <a:off x="9598841" y="6412767"/>
            <a:ext cx="10960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800" b="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台　形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2651AECD-A3EF-56B9-1A55-4661E36318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515" t="26806" r="41484" b="53203"/>
          <a:stretch/>
        </p:blipFill>
        <p:spPr>
          <a:xfrm>
            <a:off x="1555391" y="4591178"/>
            <a:ext cx="1331893" cy="1872000"/>
          </a:xfrm>
          <a:prstGeom prst="rect">
            <a:avLst/>
          </a:prstGeom>
        </p:spPr>
      </p:pic>
      <p:sp>
        <p:nvSpPr>
          <p:cNvPr id="17" name="タイトル 1">
            <a:extLst>
              <a:ext uri="{FF2B5EF4-FFF2-40B4-BE49-F238E27FC236}">
                <a16:creationId xmlns:a16="http://schemas.microsoft.com/office/drawing/2014/main" id="{1CA2AE8E-82DD-7B28-DBE3-E83C06970B42}"/>
              </a:ext>
            </a:extLst>
          </p:cNvPr>
          <p:cNvSpPr txBox="1">
            <a:spLocks/>
          </p:cNvSpPr>
          <p:nvPr/>
        </p:nvSpPr>
        <p:spPr>
          <a:xfrm>
            <a:off x="2319503" y="1946794"/>
            <a:ext cx="1095328" cy="7055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vert="horz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Q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４</a:t>
            </a: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1AAECBE2-8247-04C9-4AB5-B6E5A8263A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646" t="26806" r="34347" b="53203"/>
          <a:stretch/>
        </p:blipFill>
        <p:spPr>
          <a:xfrm>
            <a:off x="4276162" y="4570179"/>
            <a:ext cx="1019227" cy="1908000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031C82C2-4998-239A-FF9C-9474D728C9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587" t="56078" r="41643" b="24837"/>
          <a:stretch/>
        </p:blipFill>
        <p:spPr>
          <a:xfrm>
            <a:off x="6924617" y="4666859"/>
            <a:ext cx="948142" cy="17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083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FD1E9DF9-8C75-6E43-E92A-551C505C9E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984" t="45621" r="37592" b="34938"/>
          <a:stretch/>
        </p:blipFill>
        <p:spPr>
          <a:xfrm>
            <a:off x="9325403" y="4891224"/>
            <a:ext cx="1612806" cy="16920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2E295A6D-8A9A-3961-C181-E571169F8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9" y="663383"/>
            <a:ext cx="9726704" cy="93233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どれを回転させた？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AA70604-E9CB-3763-87E4-03C48F53A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48049" y="120744"/>
            <a:ext cx="1954306" cy="686079"/>
          </a:xfr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暗　空</a:t>
            </a:r>
          </a:p>
        </p:txBody>
      </p:sp>
      <p:graphicFrame>
        <p:nvGraphicFramePr>
          <p:cNvPr id="8" name="表 8">
            <a:extLst>
              <a:ext uri="{FF2B5EF4-FFF2-40B4-BE49-F238E27FC236}">
                <a16:creationId xmlns:a16="http://schemas.microsoft.com/office/drawing/2014/main" id="{B88E9CBC-164F-3BD6-FA7E-B4697A4C724D}"/>
              </a:ext>
            </a:extLst>
          </p:cNvPr>
          <p:cNvGraphicFramePr>
            <a:graphicFrameLocks noGrp="1"/>
          </p:cNvGraphicFramePr>
          <p:nvPr/>
        </p:nvGraphicFramePr>
        <p:xfrm>
          <a:off x="1051927" y="4548177"/>
          <a:ext cx="10368548" cy="1787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137">
                  <a:extLst>
                    <a:ext uri="{9D8B030D-6E8A-4147-A177-3AD203B41FA5}">
                      <a16:colId xmlns:a16="http://schemas.microsoft.com/office/drawing/2014/main" val="3784952584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601256883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4002703724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1221447990"/>
                    </a:ext>
                  </a:extLst>
                </a:gridCol>
              </a:tblGrid>
              <a:tr h="1787336"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①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②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③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④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4493923"/>
                  </a:ext>
                </a:extLst>
              </a:tr>
            </a:tbl>
          </a:graphicData>
        </a:graphic>
      </p:graphicFrame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26010E4-E11E-4FFA-F6C8-96EF31E5CFD9}"/>
              </a:ext>
            </a:extLst>
          </p:cNvPr>
          <p:cNvSpPr txBox="1"/>
          <p:nvPr/>
        </p:nvSpPr>
        <p:spPr>
          <a:xfrm>
            <a:off x="1790585" y="6421731"/>
            <a:ext cx="979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800" b="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長方形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0CB3634-FBCC-E293-38A2-D41E3C669A5E}"/>
              </a:ext>
            </a:extLst>
          </p:cNvPr>
          <p:cNvSpPr txBox="1"/>
          <p:nvPr/>
        </p:nvSpPr>
        <p:spPr>
          <a:xfrm>
            <a:off x="4399321" y="6421726"/>
            <a:ext cx="15801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直角三角形</a:t>
            </a:r>
            <a:endParaRPr kumimoji="1" lang="ja-JP" altLang="en-US" sz="18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0B8FE19-D489-45A8-57E5-56C58470714C}"/>
              </a:ext>
            </a:extLst>
          </p:cNvPr>
          <p:cNvSpPr txBox="1"/>
          <p:nvPr/>
        </p:nvSpPr>
        <p:spPr>
          <a:xfrm>
            <a:off x="6879519" y="6421726"/>
            <a:ext cx="12941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800" b="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半　円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540E923-837E-7239-C3D4-503DFED36855}"/>
              </a:ext>
            </a:extLst>
          </p:cNvPr>
          <p:cNvSpPr txBox="1"/>
          <p:nvPr/>
        </p:nvSpPr>
        <p:spPr>
          <a:xfrm>
            <a:off x="9598841" y="6412767"/>
            <a:ext cx="10960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800" b="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台　形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2651AECD-A3EF-56B9-1A55-4661E36318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515" t="26806" r="41484" b="53203"/>
          <a:stretch/>
        </p:blipFill>
        <p:spPr>
          <a:xfrm>
            <a:off x="1555391" y="4591178"/>
            <a:ext cx="1331893" cy="1872000"/>
          </a:xfrm>
          <a:prstGeom prst="rect">
            <a:avLst/>
          </a:prstGeom>
        </p:spPr>
      </p:pic>
      <p:sp>
        <p:nvSpPr>
          <p:cNvPr id="17" name="タイトル 1">
            <a:extLst>
              <a:ext uri="{FF2B5EF4-FFF2-40B4-BE49-F238E27FC236}">
                <a16:creationId xmlns:a16="http://schemas.microsoft.com/office/drawing/2014/main" id="{1CA2AE8E-82DD-7B28-DBE3-E83C06970B42}"/>
              </a:ext>
            </a:extLst>
          </p:cNvPr>
          <p:cNvSpPr txBox="1">
            <a:spLocks/>
          </p:cNvSpPr>
          <p:nvPr/>
        </p:nvSpPr>
        <p:spPr>
          <a:xfrm>
            <a:off x="2319503" y="1946794"/>
            <a:ext cx="1095328" cy="7055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vert="horz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Q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５</a:t>
            </a: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1AAECBE2-8247-04C9-4AB5-B6E5A8263A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646" t="26806" r="34347" b="53203"/>
          <a:stretch/>
        </p:blipFill>
        <p:spPr>
          <a:xfrm>
            <a:off x="4276162" y="4570179"/>
            <a:ext cx="1019227" cy="1908000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031C82C2-4998-239A-FF9C-9474D728C9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587" t="56078" r="41643" b="24837"/>
          <a:stretch/>
        </p:blipFill>
        <p:spPr>
          <a:xfrm>
            <a:off x="6924617" y="4666859"/>
            <a:ext cx="948142" cy="1764000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C5A3FCDF-D001-BCC5-C780-E7A31C213E7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963" t="59323" r="39500" b="25710"/>
          <a:stretch/>
        </p:blipFill>
        <p:spPr>
          <a:xfrm>
            <a:off x="4737235" y="2117019"/>
            <a:ext cx="2080444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301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FD1E9DF9-8C75-6E43-E92A-551C505C9E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984" t="45621" r="37592" b="34938"/>
          <a:stretch/>
        </p:blipFill>
        <p:spPr>
          <a:xfrm>
            <a:off x="9325403" y="4891224"/>
            <a:ext cx="1612806" cy="16920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2E295A6D-8A9A-3961-C181-E571169F8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9" y="663383"/>
            <a:ext cx="9726704" cy="93233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どれを回転させた？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AA70604-E9CB-3763-87E4-03C48F53A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48049" y="120744"/>
            <a:ext cx="1954306" cy="686079"/>
          </a:xfr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暗　空</a:t>
            </a:r>
          </a:p>
        </p:txBody>
      </p:sp>
      <p:graphicFrame>
        <p:nvGraphicFramePr>
          <p:cNvPr id="8" name="表 8">
            <a:extLst>
              <a:ext uri="{FF2B5EF4-FFF2-40B4-BE49-F238E27FC236}">
                <a16:creationId xmlns:a16="http://schemas.microsoft.com/office/drawing/2014/main" id="{B88E9CBC-164F-3BD6-FA7E-B4697A4C72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572905"/>
              </p:ext>
            </p:extLst>
          </p:nvPr>
        </p:nvGraphicFramePr>
        <p:xfrm>
          <a:off x="1051927" y="4548177"/>
          <a:ext cx="10368548" cy="1787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137">
                  <a:extLst>
                    <a:ext uri="{9D8B030D-6E8A-4147-A177-3AD203B41FA5}">
                      <a16:colId xmlns:a16="http://schemas.microsoft.com/office/drawing/2014/main" val="3784952584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601256883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4002703724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1221447990"/>
                    </a:ext>
                  </a:extLst>
                </a:gridCol>
              </a:tblGrid>
              <a:tr h="1787336"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①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②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③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④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4493923"/>
                  </a:ext>
                </a:extLst>
              </a:tr>
            </a:tbl>
          </a:graphicData>
        </a:graphic>
      </p:graphicFrame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26010E4-E11E-4FFA-F6C8-96EF31E5CFD9}"/>
              </a:ext>
            </a:extLst>
          </p:cNvPr>
          <p:cNvSpPr txBox="1"/>
          <p:nvPr/>
        </p:nvSpPr>
        <p:spPr>
          <a:xfrm>
            <a:off x="1790585" y="6421731"/>
            <a:ext cx="979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800" b="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長方形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0CB3634-FBCC-E293-38A2-D41E3C669A5E}"/>
              </a:ext>
            </a:extLst>
          </p:cNvPr>
          <p:cNvSpPr txBox="1"/>
          <p:nvPr/>
        </p:nvSpPr>
        <p:spPr>
          <a:xfrm>
            <a:off x="4399321" y="6421726"/>
            <a:ext cx="15801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直角三角形</a:t>
            </a:r>
            <a:endParaRPr kumimoji="1" lang="ja-JP" altLang="en-US" sz="18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0B8FE19-D489-45A8-57E5-56C58470714C}"/>
              </a:ext>
            </a:extLst>
          </p:cNvPr>
          <p:cNvSpPr txBox="1"/>
          <p:nvPr/>
        </p:nvSpPr>
        <p:spPr>
          <a:xfrm>
            <a:off x="6879519" y="6421726"/>
            <a:ext cx="12941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800" b="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半　円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540E923-837E-7239-C3D4-503DFED36855}"/>
              </a:ext>
            </a:extLst>
          </p:cNvPr>
          <p:cNvSpPr txBox="1"/>
          <p:nvPr/>
        </p:nvSpPr>
        <p:spPr>
          <a:xfrm>
            <a:off x="9598841" y="6412767"/>
            <a:ext cx="10960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800" b="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台　形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2651AECD-A3EF-56B9-1A55-4661E36318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515" t="26806" r="41484" b="53203"/>
          <a:stretch/>
        </p:blipFill>
        <p:spPr>
          <a:xfrm>
            <a:off x="1555391" y="4591178"/>
            <a:ext cx="1331893" cy="1872000"/>
          </a:xfrm>
          <a:prstGeom prst="rect">
            <a:avLst/>
          </a:prstGeom>
        </p:spPr>
      </p:pic>
      <p:sp>
        <p:nvSpPr>
          <p:cNvPr id="17" name="タイトル 1">
            <a:extLst>
              <a:ext uri="{FF2B5EF4-FFF2-40B4-BE49-F238E27FC236}">
                <a16:creationId xmlns:a16="http://schemas.microsoft.com/office/drawing/2014/main" id="{1CA2AE8E-82DD-7B28-DBE3-E83C06970B42}"/>
              </a:ext>
            </a:extLst>
          </p:cNvPr>
          <p:cNvSpPr txBox="1">
            <a:spLocks/>
          </p:cNvSpPr>
          <p:nvPr/>
        </p:nvSpPr>
        <p:spPr>
          <a:xfrm>
            <a:off x="2319503" y="1946794"/>
            <a:ext cx="1095328" cy="7055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vert="horz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Q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６</a:t>
            </a: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1AAECBE2-8247-04C9-4AB5-B6E5A8263A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646" t="26806" r="34347" b="53203"/>
          <a:stretch/>
        </p:blipFill>
        <p:spPr>
          <a:xfrm>
            <a:off x="4276162" y="4570179"/>
            <a:ext cx="1019227" cy="1908000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031C82C2-4998-239A-FF9C-9474D728C9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587" t="56078" r="41643" b="24837"/>
          <a:stretch/>
        </p:blipFill>
        <p:spPr>
          <a:xfrm>
            <a:off x="6924617" y="4666859"/>
            <a:ext cx="948142" cy="17640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9149C60B-4DFF-7327-45EA-990B165C579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2364" t="57600" r="49916" b="25375"/>
          <a:stretch/>
        </p:blipFill>
        <p:spPr>
          <a:xfrm>
            <a:off x="4947140" y="2095641"/>
            <a:ext cx="1712223" cy="21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51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295A6D-8A9A-3961-C181-E571169F8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9" y="663383"/>
            <a:ext cx="9726704" cy="93233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どれ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を回転させた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？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AA70604-E9CB-3763-87E4-03C48F53A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48049" y="120744"/>
            <a:ext cx="1954306" cy="686079"/>
          </a:xfr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暗　空</a:t>
            </a:r>
          </a:p>
        </p:txBody>
      </p:sp>
      <p:graphicFrame>
        <p:nvGraphicFramePr>
          <p:cNvPr id="8" name="表 8">
            <a:extLst>
              <a:ext uri="{FF2B5EF4-FFF2-40B4-BE49-F238E27FC236}">
                <a16:creationId xmlns:a16="http://schemas.microsoft.com/office/drawing/2014/main" id="{B88E9CBC-164F-3BD6-FA7E-B4697A4C724D}"/>
              </a:ext>
            </a:extLst>
          </p:cNvPr>
          <p:cNvGraphicFramePr>
            <a:graphicFrameLocks noGrp="1"/>
          </p:cNvGraphicFramePr>
          <p:nvPr/>
        </p:nvGraphicFramePr>
        <p:xfrm>
          <a:off x="1051927" y="4548177"/>
          <a:ext cx="10368549" cy="1787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183">
                  <a:extLst>
                    <a:ext uri="{9D8B030D-6E8A-4147-A177-3AD203B41FA5}">
                      <a16:colId xmlns:a16="http://schemas.microsoft.com/office/drawing/2014/main" val="3784952584"/>
                    </a:ext>
                  </a:extLst>
                </a:gridCol>
                <a:gridCol w="3456183">
                  <a:extLst>
                    <a:ext uri="{9D8B030D-6E8A-4147-A177-3AD203B41FA5}">
                      <a16:colId xmlns:a16="http://schemas.microsoft.com/office/drawing/2014/main" val="601256883"/>
                    </a:ext>
                  </a:extLst>
                </a:gridCol>
                <a:gridCol w="3456183">
                  <a:extLst>
                    <a:ext uri="{9D8B030D-6E8A-4147-A177-3AD203B41FA5}">
                      <a16:colId xmlns:a16="http://schemas.microsoft.com/office/drawing/2014/main" val="4002703724"/>
                    </a:ext>
                  </a:extLst>
                </a:gridCol>
              </a:tblGrid>
              <a:tr h="1787336"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①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②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③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4493923"/>
                  </a:ext>
                </a:extLst>
              </a:tr>
            </a:tbl>
          </a:graphicData>
        </a:graphic>
      </p:graphicFrame>
      <p:sp>
        <p:nvSpPr>
          <p:cNvPr id="17" name="タイトル 1">
            <a:extLst>
              <a:ext uri="{FF2B5EF4-FFF2-40B4-BE49-F238E27FC236}">
                <a16:creationId xmlns:a16="http://schemas.microsoft.com/office/drawing/2014/main" id="{1CA2AE8E-82DD-7B28-DBE3-E83C06970B42}"/>
              </a:ext>
            </a:extLst>
          </p:cNvPr>
          <p:cNvSpPr txBox="1">
            <a:spLocks/>
          </p:cNvSpPr>
          <p:nvPr/>
        </p:nvSpPr>
        <p:spPr>
          <a:xfrm>
            <a:off x="2319503" y="1821311"/>
            <a:ext cx="1095328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vert="horz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Q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７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3E6D0F5-FB0F-22B2-F437-CD274DC2E6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46895" t="71765" r="43529" b="9673"/>
          <a:stretch/>
        </p:blipFill>
        <p:spPr>
          <a:xfrm>
            <a:off x="9015727" y="4496720"/>
            <a:ext cx="1749922" cy="190800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F3310114-A96B-F5F0-980F-368D55139B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4265" t="71765" r="56635" b="9673"/>
          <a:stretch/>
        </p:blipFill>
        <p:spPr>
          <a:xfrm>
            <a:off x="5475188" y="4476695"/>
            <a:ext cx="1725577" cy="198000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B0008105-4294-4C2B-54A0-EE65A18DDD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559" t="33681" r="37483" b="50362"/>
          <a:stretch/>
        </p:blipFill>
        <p:spPr>
          <a:xfrm>
            <a:off x="5114117" y="2150897"/>
            <a:ext cx="1691696" cy="1908000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D9F3226C-1947-1062-7D51-7E3CAAACDB2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28" t="35936" r="53074" b="41890"/>
          <a:stretch/>
        </p:blipFill>
        <p:spPr>
          <a:xfrm>
            <a:off x="1681582" y="4844423"/>
            <a:ext cx="2206505" cy="152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132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295A6D-8A9A-3961-C181-E571169F8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9" y="663383"/>
            <a:ext cx="9726704" cy="93233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どれ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を回転させた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？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AA70604-E9CB-3763-87E4-03C48F53A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48049" y="120744"/>
            <a:ext cx="1954306" cy="686079"/>
          </a:xfr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暗　空</a:t>
            </a:r>
          </a:p>
        </p:txBody>
      </p:sp>
      <p:graphicFrame>
        <p:nvGraphicFramePr>
          <p:cNvPr id="8" name="表 8">
            <a:extLst>
              <a:ext uri="{FF2B5EF4-FFF2-40B4-BE49-F238E27FC236}">
                <a16:creationId xmlns:a16="http://schemas.microsoft.com/office/drawing/2014/main" id="{B88E9CBC-164F-3BD6-FA7E-B4697A4C724D}"/>
              </a:ext>
            </a:extLst>
          </p:cNvPr>
          <p:cNvGraphicFramePr>
            <a:graphicFrameLocks noGrp="1"/>
          </p:cNvGraphicFramePr>
          <p:nvPr/>
        </p:nvGraphicFramePr>
        <p:xfrm>
          <a:off x="1051927" y="4548177"/>
          <a:ext cx="10368549" cy="1787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183">
                  <a:extLst>
                    <a:ext uri="{9D8B030D-6E8A-4147-A177-3AD203B41FA5}">
                      <a16:colId xmlns:a16="http://schemas.microsoft.com/office/drawing/2014/main" val="3784952584"/>
                    </a:ext>
                  </a:extLst>
                </a:gridCol>
                <a:gridCol w="3456183">
                  <a:extLst>
                    <a:ext uri="{9D8B030D-6E8A-4147-A177-3AD203B41FA5}">
                      <a16:colId xmlns:a16="http://schemas.microsoft.com/office/drawing/2014/main" val="601256883"/>
                    </a:ext>
                  </a:extLst>
                </a:gridCol>
                <a:gridCol w="3456183">
                  <a:extLst>
                    <a:ext uri="{9D8B030D-6E8A-4147-A177-3AD203B41FA5}">
                      <a16:colId xmlns:a16="http://schemas.microsoft.com/office/drawing/2014/main" val="4002703724"/>
                    </a:ext>
                  </a:extLst>
                </a:gridCol>
              </a:tblGrid>
              <a:tr h="1787336"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①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②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③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4493923"/>
                  </a:ext>
                </a:extLst>
              </a:tr>
            </a:tbl>
          </a:graphicData>
        </a:graphic>
      </p:graphicFrame>
      <p:sp>
        <p:nvSpPr>
          <p:cNvPr id="17" name="タイトル 1">
            <a:extLst>
              <a:ext uri="{FF2B5EF4-FFF2-40B4-BE49-F238E27FC236}">
                <a16:creationId xmlns:a16="http://schemas.microsoft.com/office/drawing/2014/main" id="{1CA2AE8E-82DD-7B28-DBE3-E83C06970B42}"/>
              </a:ext>
            </a:extLst>
          </p:cNvPr>
          <p:cNvSpPr txBox="1">
            <a:spLocks/>
          </p:cNvSpPr>
          <p:nvPr/>
        </p:nvSpPr>
        <p:spPr>
          <a:xfrm>
            <a:off x="2319503" y="1946794"/>
            <a:ext cx="1095328" cy="7055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vert="horz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Q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８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3E6D0F5-FB0F-22B2-F437-CD274DC2E6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46895" t="71765" r="43529" b="9673"/>
          <a:stretch/>
        </p:blipFill>
        <p:spPr>
          <a:xfrm>
            <a:off x="9044302" y="4496720"/>
            <a:ext cx="1749922" cy="190800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F3310114-A96B-F5F0-980F-368D55139B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4265" t="71765" r="56635" b="9673"/>
          <a:stretch/>
        </p:blipFill>
        <p:spPr>
          <a:xfrm>
            <a:off x="5436564" y="4496720"/>
            <a:ext cx="1725577" cy="198000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B0008105-4294-4C2B-54A0-EE65A18DDD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559" t="33681" r="37483" b="50362"/>
          <a:stretch/>
        </p:blipFill>
        <p:spPr>
          <a:xfrm>
            <a:off x="5114117" y="2150897"/>
            <a:ext cx="1691696" cy="1908000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D9F3226C-1947-1062-7D51-7E3CAAACDB2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28" t="35936" r="53074" b="41890"/>
          <a:stretch/>
        </p:blipFill>
        <p:spPr>
          <a:xfrm>
            <a:off x="1681582" y="4844423"/>
            <a:ext cx="2206505" cy="1520697"/>
          </a:xfrm>
          <a:prstGeom prst="rect">
            <a:avLst/>
          </a:prstGeom>
        </p:spPr>
      </p:pic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979FDBA2-2B9A-74A8-095F-2405D8600A16}"/>
              </a:ext>
            </a:extLst>
          </p:cNvPr>
          <p:cNvCxnSpPr/>
          <p:nvPr/>
        </p:nvCxnSpPr>
        <p:spPr>
          <a:xfrm>
            <a:off x="5324475" y="2381250"/>
            <a:ext cx="828000" cy="0"/>
          </a:xfrm>
          <a:prstGeom prst="lin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2AB75840-E793-8526-B1C5-1501A5268A64}"/>
              </a:ext>
            </a:extLst>
          </p:cNvPr>
          <p:cNvCxnSpPr/>
          <p:nvPr/>
        </p:nvCxnSpPr>
        <p:spPr>
          <a:xfrm flipH="1">
            <a:off x="4676775" y="2381250"/>
            <a:ext cx="647700" cy="1368000"/>
          </a:xfrm>
          <a:prstGeom prst="lin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6FCFCDDA-F7C3-21FE-2223-653730A47D0C}"/>
              </a:ext>
            </a:extLst>
          </p:cNvPr>
          <p:cNvCxnSpPr/>
          <p:nvPr/>
        </p:nvCxnSpPr>
        <p:spPr>
          <a:xfrm>
            <a:off x="4676775" y="3733800"/>
            <a:ext cx="1475700" cy="0"/>
          </a:xfrm>
          <a:prstGeom prst="lin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E84C69CA-C8A8-BC63-9C42-5CBBF16B2B18}"/>
              </a:ext>
            </a:extLst>
          </p:cNvPr>
          <p:cNvSpPr/>
          <p:nvPr/>
        </p:nvSpPr>
        <p:spPr>
          <a:xfrm rot="2818776">
            <a:off x="5769852" y="2260566"/>
            <a:ext cx="72000" cy="932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947DEE48-A410-36E0-11A7-AE2ADBBB0907}"/>
              </a:ext>
            </a:extLst>
          </p:cNvPr>
          <p:cNvSpPr/>
          <p:nvPr/>
        </p:nvSpPr>
        <p:spPr>
          <a:xfrm rot="8046637">
            <a:off x="5760327" y="2908266"/>
            <a:ext cx="72000" cy="932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1874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295A6D-8A9A-3961-C181-E571169F8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9" y="663383"/>
            <a:ext cx="9726704" cy="93233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どれ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を回転させた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？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AA70604-E9CB-3763-87E4-03C48F53A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48049" y="120744"/>
            <a:ext cx="1954306" cy="686079"/>
          </a:xfr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暗　空</a:t>
            </a:r>
          </a:p>
        </p:txBody>
      </p:sp>
      <p:graphicFrame>
        <p:nvGraphicFramePr>
          <p:cNvPr id="8" name="表 8">
            <a:extLst>
              <a:ext uri="{FF2B5EF4-FFF2-40B4-BE49-F238E27FC236}">
                <a16:creationId xmlns:a16="http://schemas.microsoft.com/office/drawing/2014/main" id="{B88E9CBC-164F-3BD6-FA7E-B4697A4C724D}"/>
              </a:ext>
            </a:extLst>
          </p:cNvPr>
          <p:cNvGraphicFramePr>
            <a:graphicFrameLocks noGrp="1"/>
          </p:cNvGraphicFramePr>
          <p:nvPr/>
        </p:nvGraphicFramePr>
        <p:xfrm>
          <a:off x="1051927" y="4548177"/>
          <a:ext cx="10368549" cy="1787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183">
                  <a:extLst>
                    <a:ext uri="{9D8B030D-6E8A-4147-A177-3AD203B41FA5}">
                      <a16:colId xmlns:a16="http://schemas.microsoft.com/office/drawing/2014/main" val="3784952584"/>
                    </a:ext>
                  </a:extLst>
                </a:gridCol>
                <a:gridCol w="3456183">
                  <a:extLst>
                    <a:ext uri="{9D8B030D-6E8A-4147-A177-3AD203B41FA5}">
                      <a16:colId xmlns:a16="http://schemas.microsoft.com/office/drawing/2014/main" val="601256883"/>
                    </a:ext>
                  </a:extLst>
                </a:gridCol>
                <a:gridCol w="3456183">
                  <a:extLst>
                    <a:ext uri="{9D8B030D-6E8A-4147-A177-3AD203B41FA5}">
                      <a16:colId xmlns:a16="http://schemas.microsoft.com/office/drawing/2014/main" val="4002703724"/>
                    </a:ext>
                  </a:extLst>
                </a:gridCol>
              </a:tblGrid>
              <a:tr h="1787336"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①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②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③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4493923"/>
                  </a:ext>
                </a:extLst>
              </a:tr>
            </a:tbl>
          </a:graphicData>
        </a:graphic>
      </p:graphicFrame>
      <p:sp>
        <p:nvSpPr>
          <p:cNvPr id="17" name="タイトル 1">
            <a:extLst>
              <a:ext uri="{FF2B5EF4-FFF2-40B4-BE49-F238E27FC236}">
                <a16:creationId xmlns:a16="http://schemas.microsoft.com/office/drawing/2014/main" id="{1CA2AE8E-82DD-7B28-DBE3-E83C06970B42}"/>
              </a:ext>
            </a:extLst>
          </p:cNvPr>
          <p:cNvSpPr txBox="1">
            <a:spLocks/>
          </p:cNvSpPr>
          <p:nvPr/>
        </p:nvSpPr>
        <p:spPr>
          <a:xfrm>
            <a:off x="2319503" y="1946794"/>
            <a:ext cx="1095328" cy="7055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vert="horz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Q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９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3E6D0F5-FB0F-22B2-F437-CD274DC2E6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46895" t="71765" r="43529" b="9673"/>
          <a:stretch/>
        </p:blipFill>
        <p:spPr>
          <a:xfrm>
            <a:off x="9015727" y="4496720"/>
            <a:ext cx="1749922" cy="190800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F3310114-A96B-F5F0-980F-368D55139B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4265" t="71765" r="56635" b="9673"/>
          <a:stretch/>
        </p:blipFill>
        <p:spPr>
          <a:xfrm>
            <a:off x="5475188" y="4476695"/>
            <a:ext cx="1725577" cy="1980000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D9F3226C-1947-1062-7D51-7E3CAAACDB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828" t="35936" r="53074" b="41890"/>
          <a:stretch/>
        </p:blipFill>
        <p:spPr>
          <a:xfrm>
            <a:off x="1681582" y="4844423"/>
            <a:ext cx="2206505" cy="1520697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05ECE91A-0A35-CFBF-A76E-C019B8C3E86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4559" t="50000" r="37483" b="31821"/>
          <a:stretch/>
        </p:blipFill>
        <p:spPr>
          <a:xfrm>
            <a:off x="5182446" y="2150897"/>
            <a:ext cx="1596953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069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168</Words>
  <Application>Microsoft Office PowerPoint</Application>
  <PresentationFormat>ワイド画面</PresentationFormat>
  <Paragraphs>90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5" baseType="lpstr">
      <vt:lpstr>BIZ UDPゴシック</vt:lpstr>
      <vt:lpstr>游ゴシック</vt:lpstr>
      <vt:lpstr>游ゴシック Light</vt:lpstr>
      <vt:lpstr>Arial</vt:lpstr>
      <vt:lpstr>Office テーマ</vt:lpstr>
      <vt:lpstr>どれを回転させた？</vt:lpstr>
      <vt:lpstr>どれを回転させた？</vt:lpstr>
      <vt:lpstr>どれを回転させた？</vt:lpstr>
      <vt:lpstr>どれを回転させた？</vt:lpstr>
      <vt:lpstr>どれを回転させた？</vt:lpstr>
      <vt:lpstr>どれを回転させた？</vt:lpstr>
      <vt:lpstr>どれを回転させた？</vt:lpstr>
      <vt:lpstr>どれを回転させた？</vt:lpstr>
      <vt:lpstr>どれを回転させた？</vt:lpstr>
      <vt:lpstr>どれを回転させた？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回転させると　どれになる？</dc:title>
  <dc:creator>天野 秀樹</dc:creator>
  <cp:lastModifiedBy>天野 秀樹</cp:lastModifiedBy>
  <cp:revision>13</cp:revision>
  <cp:lastPrinted>2022-10-12T23:55:50Z</cp:lastPrinted>
  <dcterms:created xsi:type="dcterms:W3CDTF">2022-10-10T06:02:47Z</dcterms:created>
  <dcterms:modified xsi:type="dcterms:W3CDTF">2022-11-12T23:00:18Z</dcterms:modified>
</cp:coreProperties>
</file>