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89" r:id="rId10"/>
    <p:sldId id="290" r:id="rId11"/>
  </p:sldIdLst>
  <p:sldSz cx="12192000" cy="6858000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30400-F6E9-BEDF-8698-655361129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10F11D9-611F-F788-63A2-940B5A71C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14EC6-B251-9998-E9E7-87F8C041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D66221-D6F5-1453-30A9-C54498C0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539EE-4A21-FD8D-4B16-B9E1FB1A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5BDA6-65F5-ED68-B3B9-C2EC44C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346BCC-92C9-DA94-6052-F6489F8E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A0076-7D79-447E-0E72-32A1FBB1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ED606-67F3-CCA2-81BA-D8430EEB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8DFD7-818A-8EF3-0370-36F913A9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7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515B5B-9195-4773-FAD1-17FA11FEE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93724C-42DB-5190-A9CB-2A73E403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24CBB-EEA3-741C-CD06-B4CE2CD5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4D04B4-0D52-1F02-1379-34C74443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6F6A1E-B409-E96B-50ED-6E25C572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9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C31C5-1B5C-B32F-E120-6DE7C652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1C1F3-F5F6-606B-6432-DC976822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B2DB43-2D69-D3F2-E048-CD68FCF4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06F07A-E602-2A54-BC7E-797BBFC5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81EA70-F789-633B-E062-FE49C588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7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1A502-15E5-3A36-E449-FD9F7573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46C422-AAD3-27A0-BF4D-5B949F25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EC743F-D456-42EE-84DF-6CF9D695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C4F5C-A737-1401-EAAF-EDD6EB22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60CA0-7D19-99DC-E76F-B0AF5EAE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49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660A5-F0D7-F4D3-3E94-66C672B3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D5BD4A-C40E-5DDE-1569-E76C9FF17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57743D-D4F6-6A75-498C-5A6B04DF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33C37C-9B17-4244-96B8-693BA0BB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312469-8880-9B55-7743-67C26616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0DE356-9CD6-8170-B5C3-54AC44B8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5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61118-2BFE-CFD3-7634-42A7A08C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F1E193-CADA-6D37-7F02-AE8F11AA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B43197-46D7-888D-64FC-2FD3D8B53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015AF7-C59C-8FDB-404E-51E230E25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9728A4-09E8-F815-B334-B71BA6EB9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30FA22-1927-5FEA-023A-34535908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89A099-5AE3-C51C-F8B5-97F99748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FCE268-3D2D-E9DA-DD84-CAF6EE0B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FAF0B-BE1E-D21D-4A45-80F2F186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C685BC-137F-C95F-CDDC-5A3D20C6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485B0-F6A1-EBA6-0C88-8108E05B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16AD4-A9D1-38A5-3632-CAD607F1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2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4636CA7-3830-1271-E5D9-71CD4BBE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E00A3E-DBC0-CCCE-D800-38580FD4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D1C0FD-C7FA-CF01-6DED-A8BD5188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5054E-F212-E52B-F735-8DBDC690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48C31F-6FBA-9E4E-CDE0-5A149308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E460E3-21F0-DCD1-977D-D3EDF66E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23EA50-E507-174B-41E4-9AEFFD1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1791DB-B15E-36D9-6F66-7445D2A4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DE5421-445E-A293-461B-1D07DD1E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6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442A1-CE1E-9751-7AF9-9A7616B3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6BA0D5-6022-EC21-2D9F-EBFFDF39F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54A50A-E041-D9F0-8714-4E2839ED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75C049-23B4-1E83-4E3B-A5C14385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FE6A32-AA44-812B-2742-63704E2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60056D-E983-88B7-CD5D-49B488A7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6C0FB-624A-B07C-50D5-42230E7D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FF36D9-704D-C355-4322-386A1837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1E027-677C-FB51-5E1C-5607404AD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927D-42E9-4863-91F3-91E6FA3F655B}" type="datetimeFigureOut">
              <a:rPr kumimoji="1" lang="ja-JP" altLang="en-US" smtClean="0"/>
              <a:t>2023/1/23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E78D61-D152-9618-0440-0574D335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425EBA-9A36-B208-0B1E-6E5AE9D61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05402"/>
              </p:ext>
            </p:extLst>
          </p:nvPr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45088" r="59397" b="41761"/>
          <a:stretch/>
        </p:blipFill>
        <p:spPr bwMode="auto">
          <a:xfrm>
            <a:off x="1643300" y="4684767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49FC19-B616-A70A-54E4-7ADC5CC3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4DCAEDC-AAE0-F7A9-9A00-A3EC66A9E0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1"/>
          <a:stretch/>
        </p:blipFill>
        <p:spPr>
          <a:xfrm>
            <a:off x="4732012" y="1705645"/>
            <a:ext cx="1504189" cy="2520000"/>
          </a:xfrm>
          <a:prstGeom prst="rect">
            <a:avLst/>
          </a:prstGeom>
        </p:spPr>
      </p:pic>
      <p:sp>
        <p:nvSpPr>
          <p:cNvPr id="5" name="矢印: 左 4">
            <a:extLst>
              <a:ext uri="{FF2B5EF4-FFF2-40B4-BE49-F238E27FC236}">
                <a16:creationId xmlns:a16="http://schemas.microsoft.com/office/drawing/2014/main" id="{BA2D794F-7850-258E-0ADB-7CF0E45F6D18}"/>
              </a:ext>
            </a:extLst>
          </p:cNvPr>
          <p:cNvSpPr/>
          <p:nvPr/>
        </p:nvSpPr>
        <p:spPr>
          <a:xfrm>
            <a:off x="6873583" y="2051434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6743B09C-4B4E-306A-6E5C-E1A328F50D46}"/>
              </a:ext>
            </a:extLst>
          </p:cNvPr>
          <p:cNvSpPr/>
          <p:nvPr/>
        </p:nvSpPr>
        <p:spPr>
          <a:xfrm>
            <a:off x="6873583" y="3451609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3DB3DA7-FDE8-F977-2D98-14C75D26C883}"/>
              </a:ext>
            </a:extLst>
          </p:cNvPr>
          <p:cNvSpPr/>
          <p:nvPr/>
        </p:nvSpPr>
        <p:spPr>
          <a:xfrm>
            <a:off x="8162925" y="1857375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正面から見ると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0C3104E-0B30-D86A-2FE6-AC433646B567}"/>
              </a:ext>
            </a:extLst>
          </p:cNvPr>
          <p:cNvSpPr/>
          <p:nvPr/>
        </p:nvSpPr>
        <p:spPr>
          <a:xfrm>
            <a:off x="8153400" y="3257550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真上</a:t>
            </a:r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から見ると</a:t>
            </a:r>
          </a:p>
        </p:txBody>
      </p:sp>
    </p:spTree>
    <p:extLst>
      <p:ext uri="{BB962C8B-B14F-4D97-AF65-F5344CB8AC3E}">
        <p14:creationId xmlns:p14="http://schemas.microsoft.com/office/powerpoint/2010/main" val="144280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393534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表 8">
            <a:extLst>
              <a:ext uri="{FF2B5EF4-FFF2-40B4-BE49-F238E27FC236}">
                <a16:creationId xmlns:a16="http://schemas.microsoft.com/office/drawing/2014/main" id="{D02207F1-7F03-942C-AF5E-5EAAF8C9DD59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619897"/>
          <a:ext cx="10368549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8B4FD323-A0ED-510E-82EF-B4864F34D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6895" t="71765" r="43529" b="9673"/>
          <a:stretch/>
        </p:blipFill>
        <p:spPr>
          <a:xfrm>
            <a:off x="5402950" y="4496720"/>
            <a:ext cx="1749922" cy="1908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EEEEFC5-025F-686B-E473-62465B05A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28" t="35936" r="53074" b="41890"/>
          <a:stretch/>
        </p:blipFill>
        <p:spPr>
          <a:xfrm>
            <a:off x="1681582" y="4844423"/>
            <a:ext cx="2206505" cy="1520697"/>
          </a:xfrm>
          <a:prstGeom prst="rect">
            <a:avLst/>
          </a:prstGeom>
        </p:spPr>
      </p:pic>
      <p:pic>
        <p:nvPicPr>
          <p:cNvPr id="15" name="図 14" descr="バウムクーヘンの日はいつ？その由来とは？各地のイベント情報 ...">
            <a:extLst>
              <a:ext uri="{FF2B5EF4-FFF2-40B4-BE49-F238E27FC236}">
                <a16:creationId xmlns:a16="http://schemas.microsoft.com/office/drawing/2014/main" id="{E4308EEF-CC61-8463-9887-A7664FC7A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493" y="4779357"/>
            <a:ext cx="1756260" cy="15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楕円 15">
            <a:extLst>
              <a:ext uri="{FF2B5EF4-FFF2-40B4-BE49-F238E27FC236}">
                <a16:creationId xmlns:a16="http://schemas.microsoft.com/office/drawing/2014/main" id="{EA6E3A64-B05D-0977-BEF9-F4EDCB4C81B9}"/>
              </a:ext>
            </a:extLst>
          </p:cNvPr>
          <p:cNvSpPr/>
          <p:nvPr/>
        </p:nvSpPr>
        <p:spPr>
          <a:xfrm>
            <a:off x="4378606" y="3249737"/>
            <a:ext cx="2208169" cy="9323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E1FB4F03-B23C-9922-5C28-793BBD51A118}"/>
              </a:ext>
            </a:extLst>
          </p:cNvPr>
          <p:cNvSpPr/>
          <p:nvPr/>
        </p:nvSpPr>
        <p:spPr>
          <a:xfrm>
            <a:off x="4992811" y="3502194"/>
            <a:ext cx="1015618" cy="4274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矢印: 左 3">
            <a:extLst>
              <a:ext uri="{FF2B5EF4-FFF2-40B4-BE49-F238E27FC236}">
                <a16:creationId xmlns:a16="http://schemas.microsoft.com/office/drawing/2014/main" id="{24054A0C-C0FA-E08E-C114-02AF1C17D99C}"/>
              </a:ext>
            </a:extLst>
          </p:cNvPr>
          <p:cNvSpPr/>
          <p:nvPr/>
        </p:nvSpPr>
        <p:spPr>
          <a:xfrm>
            <a:off x="6873583" y="2051434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左 5">
            <a:extLst>
              <a:ext uri="{FF2B5EF4-FFF2-40B4-BE49-F238E27FC236}">
                <a16:creationId xmlns:a16="http://schemas.microsoft.com/office/drawing/2014/main" id="{EB09C65B-7F00-934E-7FB9-443075411DFF}"/>
              </a:ext>
            </a:extLst>
          </p:cNvPr>
          <p:cNvSpPr/>
          <p:nvPr/>
        </p:nvSpPr>
        <p:spPr>
          <a:xfrm>
            <a:off x="6873583" y="3451609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F5A73C-243D-9293-2E93-553ED22531E9}"/>
              </a:ext>
            </a:extLst>
          </p:cNvPr>
          <p:cNvSpPr/>
          <p:nvPr/>
        </p:nvSpPr>
        <p:spPr>
          <a:xfrm>
            <a:off x="8162925" y="1857375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正面から見ると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7A7DCDD-AB33-E931-369F-91AAB458DFDD}"/>
              </a:ext>
            </a:extLst>
          </p:cNvPr>
          <p:cNvSpPr/>
          <p:nvPr/>
        </p:nvSpPr>
        <p:spPr>
          <a:xfrm>
            <a:off x="8153400" y="3257550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真上</a:t>
            </a:r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から見ると</a:t>
            </a:r>
          </a:p>
        </p:txBody>
      </p:sp>
      <p:sp>
        <p:nvSpPr>
          <p:cNvPr id="11" name="台形 10">
            <a:extLst>
              <a:ext uri="{FF2B5EF4-FFF2-40B4-BE49-F238E27FC236}">
                <a16:creationId xmlns:a16="http://schemas.microsoft.com/office/drawing/2014/main" id="{CBD2FB3A-D118-916D-DC90-7CFAD9FBB8BA}"/>
              </a:ext>
            </a:extLst>
          </p:cNvPr>
          <p:cNvSpPr/>
          <p:nvPr/>
        </p:nvSpPr>
        <p:spPr>
          <a:xfrm>
            <a:off x="4417253" y="1974774"/>
            <a:ext cx="2169522" cy="964056"/>
          </a:xfrm>
          <a:prstGeom prst="trapezoid">
            <a:avLst>
              <a:gd name="adj" fmla="val 40808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14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45088" r="59397" b="41761"/>
          <a:stretch/>
        </p:blipFill>
        <p:spPr bwMode="auto">
          <a:xfrm>
            <a:off x="1643300" y="4684767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49FC19-B616-A70A-54E4-7ADC5CC3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矢印: 左 4">
            <a:extLst>
              <a:ext uri="{FF2B5EF4-FFF2-40B4-BE49-F238E27FC236}">
                <a16:creationId xmlns:a16="http://schemas.microsoft.com/office/drawing/2014/main" id="{BA2D794F-7850-258E-0ADB-7CF0E45F6D18}"/>
              </a:ext>
            </a:extLst>
          </p:cNvPr>
          <p:cNvSpPr/>
          <p:nvPr/>
        </p:nvSpPr>
        <p:spPr>
          <a:xfrm>
            <a:off x="6873583" y="2051434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6743B09C-4B4E-306A-6E5C-E1A328F50D46}"/>
              </a:ext>
            </a:extLst>
          </p:cNvPr>
          <p:cNvSpPr/>
          <p:nvPr/>
        </p:nvSpPr>
        <p:spPr>
          <a:xfrm>
            <a:off x="6873583" y="3451609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3DB3DA7-FDE8-F977-2D98-14C75D26C883}"/>
              </a:ext>
            </a:extLst>
          </p:cNvPr>
          <p:cNvSpPr/>
          <p:nvPr/>
        </p:nvSpPr>
        <p:spPr>
          <a:xfrm>
            <a:off x="8162925" y="1857375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正面から見ると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0C3104E-0B30-D86A-2FE6-AC433646B567}"/>
              </a:ext>
            </a:extLst>
          </p:cNvPr>
          <p:cNvSpPr/>
          <p:nvPr/>
        </p:nvSpPr>
        <p:spPr>
          <a:xfrm>
            <a:off x="8153400" y="3257550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真上</a:t>
            </a:r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から見ると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CA1ECC3-F3FD-011D-32F3-CF244330F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23607" r="68155" b="5751"/>
          <a:stretch/>
        </p:blipFill>
        <p:spPr>
          <a:xfrm>
            <a:off x="4943798" y="1753578"/>
            <a:ext cx="114926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6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３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45088" r="59397" b="41761"/>
          <a:stretch/>
        </p:blipFill>
        <p:spPr bwMode="auto">
          <a:xfrm>
            <a:off x="1643300" y="4684767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49FC19-B616-A70A-54E4-7ADC5CC3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矢印: 左 4">
            <a:extLst>
              <a:ext uri="{FF2B5EF4-FFF2-40B4-BE49-F238E27FC236}">
                <a16:creationId xmlns:a16="http://schemas.microsoft.com/office/drawing/2014/main" id="{BA2D794F-7850-258E-0ADB-7CF0E45F6D18}"/>
              </a:ext>
            </a:extLst>
          </p:cNvPr>
          <p:cNvSpPr/>
          <p:nvPr/>
        </p:nvSpPr>
        <p:spPr>
          <a:xfrm>
            <a:off x="6873583" y="2051434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6743B09C-4B4E-306A-6E5C-E1A328F50D46}"/>
              </a:ext>
            </a:extLst>
          </p:cNvPr>
          <p:cNvSpPr/>
          <p:nvPr/>
        </p:nvSpPr>
        <p:spPr>
          <a:xfrm>
            <a:off x="6873583" y="3451609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3DB3DA7-FDE8-F977-2D98-14C75D26C883}"/>
              </a:ext>
            </a:extLst>
          </p:cNvPr>
          <p:cNvSpPr/>
          <p:nvPr/>
        </p:nvSpPr>
        <p:spPr>
          <a:xfrm>
            <a:off x="8162925" y="1857375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正面から見ると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0C3104E-0B30-D86A-2FE6-AC433646B567}"/>
              </a:ext>
            </a:extLst>
          </p:cNvPr>
          <p:cNvSpPr/>
          <p:nvPr/>
        </p:nvSpPr>
        <p:spPr>
          <a:xfrm>
            <a:off x="8153400" y="3257550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真上</a:t>
            </a:r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から見ると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193C15-1B97-DFAC-AD5A-23BBFAEC02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9" t="11968"/>
          <a:stretch/>
        </p:blipFill>
        <p:spPr>
          <a:xfrm>
            <a:off x="4999439" y="1791817"/>
            <a:ext cx="125797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４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45088" r="59397" b="41761"/>
          <a:stretch/>
        </p:blipFill>
        <p:spPr bwMode="auto">
          <a:xfrm>
            <a:off x="1643300" y="4684767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49FC19-B616-A70A-54E4-7ADC5CC3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矢印: 左 4">
            <a:extLst>
              <a:ext uri="{FF2B5EF4-FFF2-40B4-BE49-F238E27FC236}">
                <a16:creationId xmlns:a16="http://schemas.microsoft.com/office/drawing/2014/main" id="{BA2D794F-7850-258E-0ADB-7CF0E45F6D18}"/>
              </a:ext>
            </a:extLst>
          </p:cNvPr>
          <p:cNvSpPr/>
          <p:nvPr/>
        </p:nvSpPr>
        <p:spPr>
          <a:xfrm>
            <a:off x="6873583" y="2051434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6743B09C-4B4E-306A-6E5C-E1A328F50D46}"/>
              </a:ext>
            </a:extLst>
          </p:cNvPr>
          <p:cNvSpPr/>
          <p:nvPr/>
        </p:nvSpPr>
        <p:spPr>
          <a:xfrm>
            <a:off x="6873583" y="3451609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3DB3DA7-FDE8-F977-2D98-14C75D26C883}"/>
              </a:ext>
            </a:extLst>
          </p:cNvPr>
          <p:cNvSpPr/>
          <p:nvPr/>
        </p:nvSpPr>
        <p:spPr>
          <a:xfrm>
            <a:off x="8162925" y="1857375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正面から見ると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0C3104E-0B30-D86A-2FE6-AC433646B567}"/>
              </a:ext>
            </a:extLst>
          </p:cNvPr>
          <p:cNvSpPr/>
          <p:nvPr/>
        </p:nvSpPr>
        <p:spPr>
          <a:xfrm>
            <a:off x="8153400" y="3257550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真上</a:t>
            </a:r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から見ると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36B0E84-2179-B459-4716-AAE0EECD7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3" r="34846"/>
          <a:stretch/>
        </p:blipFill>
        <p:spPr>
          <a:xfrm>
            <a:off x="4868190" y="1796139"/>
            <a:ext cx="133258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５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45088" r="59397" b="41761"/>
          <a:stretch/>
        </p:blipFill>
        <p:spPr bwMode="auto">
          <a:xfrm>
            <a:off x="1643300" y="4684767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49FC19-B616-A70A-54E4-7ADC5CC3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矢印: 左 4">
            <a:extLst>
              <a:ext uri="{FF2B5EF4-FFF2-40B4-BE49-F238E27FC236}">
                <a16:creationId xmlns:a16="http://schemas.microsoft.com/office/drawing/2014/main" id="{BA2D794F-7850-258E-0ADB-7CF0E45F6D18}"/>
              </a:ext>
            </a:extLst>
          </p:cNvPr>
          <p:cNvSpPr/>
          <p:nvPr/>
        </p:nvSpPr>
        <p:spPr>
          <a:xfrm>
            <a:off x="6873583" y="2051434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6743B09C-4B4E-306A-6E5C-E1A328F50D46}"/>
              </a:ext>
            </a:extLst>
          </p:cNvPr>
          <p:cNvSpPr/>
          <p:nvPr/>
        </p:nvSpPr>
        <p:spPr>
          <a:xfrm>
            <a:off x="6873583" y="3451609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3DB3DA7-FDE8-F977-2D98-14C75D26C883}"/>
              </a:ext>
            </a:extLst>
          </p:cNvPr>
          <p:cNvSpPr/>
          <p:nvPr/>
        </p:nvSpPr>
        <p:spPr>
          <a:xfrm>
            <a:off x="8162925" y="1857375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正面から見ると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0C3104E-0B30-D86A-2FE6-AC433646B567}"/>
              </a:ext>
            </a:extLst>
          </p:cNvPr>
          <p:cNvSpPr/>
          <p:nvPr/>
        </p:nvSpPr>
        <p:spPr>
          <a:xfrm>
            <a:off x="8153400" y="3257550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真上</a:t>
            </a:r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から見ると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CA1ECC3-F3FD-011D-32F3-CF244330F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23607" r="68155" b="5751"/>
          <a:stretch/>
        </p:blipFill>
        <p:spPr>
          <a:xfrm>
            <a:off x="4943798" y="1753578"/>
            <a:ext cx="114926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2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45088" r="59397" b="41761"/>
          <a:stretch/>
        </p:blipFill>
        <p:spPr bwMode="auto">
          <a:xfrm>
            <a:off x="1643300" y="4684767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49FC19-B616-A70A-54E4-7ADC5CC3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矢印: 左 4">
            <a:extLst>
              <a:ext uri="{FF2B5EF4-FFF2-40B4-BE49-F238E27FC236}">
                <a16:creationId xmlns:a16="http://schemas.microsoft.com/office/drawing/2014/main" id="{BA2D794F-7850-258E-0ADB-7CF0E45F6D18}"/>
              </a:ext>
            </a:extLst>
          </p:cNvPr>
          <p:cNvSpPr/>
          <p:nvPr/>
        </p:nvSpPr>
        <p:spPr>
          <a:xfrm>
            <a:off x="6873583" y="2051434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6743B09C-4B4E-306A-6E5C-E1A328F50D46}"/>
              </a:ext>
            </a:extLst>
          </p:cNvPr>
          <p:cNvSpPr/>
          <p:nvPr/>
        </p:nvSpPr>
        <p:spPr>
          <a:xfrm>
            <a:off x="6873583" y="3451609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3DB3DA7-FDE8-F977-2D98-14C75D26C883}"/>
              </a:ext>
            </a:extLst>
          </p:cNvPr>
          <p:cNvSpPr/>
          <p:nvPr/>
        </p:nvSpPr>
        <p:spPr>
          <a:xfrm>
            <a:off x="8162925" y="1857375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正面から見ると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0C3104E-0B30-D86A-2FE6-AC433646B567}"/>
              </a:ext>
            </a:extLst>
          </p:cNvPr>
          <p:cNvSpPr/>
          <p:nvPr/>
        </p:nvSpPr>
        <p:spPr>
          <a:xfrm>
            <a:off x="8153400" y="3257550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真上</a:t>
            </a:r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から見ると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193C15-1B97-DFAC-AD5A-23BBFAEC02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9" t="11968"/>
          <a:stretch/>
        </p:blipFill>
        <p:spPr>
          <a:xfrm>
            <a:off x="4999439" y="1791817"/>
            <a:ext cx="125797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1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７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45088" r="59397" b="41761"/>
          <a:stretch/>
        </p:blipFill>
        <p:spPr bwMode="auto">
          <a:xfrm>
            <a:off x="1643300" y="4684767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49FC19-B616-A70A-54E4-7ADC5CC3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4DCAEDC-AAE0-F7A9-9A00-A3EC66A9E0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1"/>
          <a:stretch/>
        </p:blipFill>
        <p:spPr>
          <a:xfrm>
            <a:off x="4732012" y="1705645"/>
            <a:ext cx="1504189" cy="2520000"/>
          </a:xfrm>
          <a:prstGeom prst="rect">
            <a:avLst/>
          </a:prstGeom>
        </p:spPr>
      </p:pic>
      <p:sp>
        <p:nvSpPr>
          <p:cNvPr id="5" name="矢印: 左 4">
            <a:extLst>
              <a:ext uri="{FF2B5EF4-FFF2-40B4-BE49-F238E27FC236}">
                <a16:creationId xmlns:a16="http://schemas.microsoft.com/office/drawing/2014/main" id="{BA2D794F-7850-258E-0ADB-7CF0E45F6D18}"/>
              </a:ext>
            </a:extLst>
          </p:cNvPr>
          <p:cNvSpPr/>
          <p:nvPr/>
        </p:nvSpPr>
        <p:spPr>
          <a:xfrm>
            <a:off x="6873583" y="2051434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6743B09C-4B4E-306A-6E5C-E1A328F50D46}"/>
              </a:ext>
            </a:extLst>
          </p:cNvPr>
          <p:cNvSpPr/>
          <p:nvPr/>
        </p:nvSpPr>
        <p:spPr>
          <a:xfrm>
            <a:off x="6873583" y="3451609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3DB3DA7-FDE8-F977-2D98-14C75D26C883}"/>
              </a:ext>
            </a:extLst>
          </p:cNvPr>
          <p:cNvSpPr/>
          <p:nvPr/>
        </p:nvSpPr>
        <p:spPr>
          <a:xfrm>
            <a:off x="8162925" y="1857375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正面から見ると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0C3104E-0B30-D86A-2FE6-AC433646B567}"/>
              </a:ext>
            </a:extLst>
          </p:cNvPr>
          <p:cNvSpPr/>
          <p:nvPr/>
        </p:nvSpPr>
        <p:spPr>
          <a:xfrm>
            <a:off x="8153400" y="3257550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真上</a:t>
            </a:r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から見ると</a:t>
            </a:r>
          </a:p>
        </p:txBody>
      </p:sp>
    </p:spTree>
    <p:extLst>
      <p:ext uri="{BB962C8B-B14F-4D97-AF65-F5344CB8AC3E}">
        <p14:creationId xmlns:p14="http://schemas.microsoft.com/office/powerpoint/2010/main" val="126549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94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7160453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4279749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3608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８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558BDB-B132-A5F5-8FD8-1F6AB2D0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45088" r="59397" b="41761"/>
          <a:stretch/>
        </p:blipFill>
        <p:spPr bwMode="auto">
          <a:xfrm>
            <a:off x="1643300" y="4684767"/>
            <a:ext cx="1472006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1" t="44406" r="41314" b="42055"/>
          <a:stretch/>
        </p:blipFill>
        <p:spPr bwMode="auto">
          <a:xfrm>
            <a:off x="9413480" y="4636294"/>
            <a:ext cx="1384108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D4C7F3-DE42-43B1-BE41-0E6849C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t="61256" r="59396" b="25209"/>
          <a:stretch/>
        </p:blipFill>
        <p:spPr bwMode="auto">
          <a:xfrm>
            <a:off x="6835057" y="4587172"/>
            <a:ext cx="1460299" cy="17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49FC19-B616-A70A-54E4-7ADC5CC3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7" t="45186" r="32723" b="41958"/>
          <a:stretch/>
        </p:blipFill>
        <p:spPr bwMode="auto">
          <a:xfrm>
            <a:off x="4308889" y="4708014"/>
            <a:ext cx="133258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矢印: 左 4">
            <a:extLst>
              <a:ext uri="{FF2B5EF4-FFF2-40B4-BE49-F238E27FC236}">
                <a16:creationId xmlns:a16="http://schemas.microsoft.com/office/drawing/2014/main" id="{BA2D794F-7850-258E-0ADB-7CF0E45F6D18}"/>
              </a:ext>
            </a:extLst>
          </p:cNvPr>
          <p:cNvSpPr/>
          <p:nvPr/>
        </p:nvSpPr>
        <p:spPr>
          <a:xfrm>
            <a:off x="6873583" y="2051434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6743B09C-4B4E-306A-6E5C-E1A328F50D46}"/>
              </a:ext>
            </a:extLst>
          </p:cNvPr>
          <p:cNvSpPr/>
          <p:nvPr/>
        </p:nvSpPr>
        <p:spPr>
          <a:xfrm>
            <a:off x="6873583" y="3451609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3DB3DA7-FDE8-F977-2D98-14C75D26C883}"/>
              </a:ext>
            </a:extLst>
          </p:cNvPr>
          <p:cNvSpPr/>
          <p:nvPr/>
        </p:nvSpPr>
        <p:spPr>
          <a:xfrm>
            <a:off x="8162925" y="1857375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正面から見ると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0C3104E-0B30-D86A-2FE6-AC433646B567}"/>
              </a:ext>
            </a:extLst>
          </p:cNvPr>
          <p:cNvSpPr/>
          <p:nvPr/>
        </p:nvSpPr>
        <p:spPr>
          <a:xfrm>
            <a:off x="8153400" y="3257550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真上</a:t>
            </a:r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から見ると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36B0E84-2179-B459-4716-AAE0EECD7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3" r="34846"/>
          <a:stretch/>
        </p:blipFill>
        <p:spPr>
          <a:xfrm>
            <a:off x="4868190" y="1796139"/>
            <a:ext cx="133258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5591626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1760665" y="6436014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8944415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９</a:t>
            </a:r>
          </a:p>
        </p:txBody>
      </p:sp>
      <p:graphicFrame>
        <p:nvGraphicFramePr>
          <p:cNvPr id="5" name="表 8">
            <a:extLst>
              <a:ext uri="{FF2B5EF4-FFF2-40B4-BE49-F238E27FC236}">
                <a16:creationId xmlns:a16="http://schemas.microsoft.com/office/drawing/2014/main" id="{D02207F1-7F03-942C-AF5E-5EAAF8C9DD59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619897"/>
          <a:ext cx="10368549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2206B519-AB62-4225-6F2F-62EE94FD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8691638" y="4738730"/>
            <a:ext cx="1420502" cy="1762126"/>
          </a:xfrm>
          <a:prstGeom prst="rect">
            <a:avLst/>
          </a:prstGeom>
        </p:spPr>
      </p:pic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CDF654B6-B8EF-F8ED-BC2B-0978DFFB7D73}"/>
              </a:ext>
            </a:extLst>
          </p:cNvPr>
          <p:cNvSpPr/>
          <p:nvPr/>
        </p:nvSpPr>
        <p:spPr>
          <a:xfrm rot="6984792">
            <a:off x="4860536" y="3155995"/>
            <a:ext cx="868838" cy="1044000"/>
          </a:xfrm>
          <a:prstGeom prst="triangle">
            <a:avLst>
              <a:gd name="adj" fmla="val 5872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7DAFECE-3CA7-966E-B540-9613141A8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01" t="45088" r="59397" b="41761"/>
          <a:stretch/>
        </p:blipFill>
        <p:spPr bwMode="auto">
          <a:xfrm rot="21366759">
            <a:off x="1745966" y="4611392"/>
            <a:ext cx="1403295" cy="1791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CEE06A0-E39F-B324-3F4C-0D7A83957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97" t="45186" r="32723" b="41958"/>
          <a:stretch/>
        </p:blipFill>
        <p:spPr bwMode="auto">
          <a:xfrm rot="6276815">
            <a:off x="5500190" y="4967714"/>
            <a:ext cx="1332585" cy="1453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矢印: 左 5">
            <a:extLst>
              <a:ext uri="{FF2B5EF4-FFF2-40B4-BE49-F238E27FC236}">
                <a16:creationId xmlns:a16="http://schemas.microsoft.com/office/drawing/2014/main" id="{30CFAFA2-52F0-BAC1-B066-B5ACECBDB73F}"/>
              </a:ext>
            </a:extLst>
          </p:cNvPr>
          <p:cNvSpPr/>
          <p:nvPr/>
        </p:nvSpPr>
        <p:spPr>
          <a:xfrm>
            <a:off x="6873583" y="2051434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EEB38E32-E7D6-CB71-9E89-AEAE9A6F7724}"/>
              </a:ext>
            </a:extLst>
          </p:cNvPr>
          <p:cNvSpPr/>
          <p:nvPr/>
        </p:nvSpPr>
        <p:spPr>
          <a:xfrm>
            <a:off x="6873583" y="3451609"/>
            <a:ext cx="1111623" cy="62752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494A2A3-B556-975E-39FE-D35EDAB31486}"/>
              </a:ext>
            </a:extLst>
          </p:cNvPr>
          <p:cNvSpPr/>
          <p:nvPr/>
        </p:nvSpPr>
        <p:spPr>
          <a:xfrm>
            <a:off x="8162925" y="1857375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正面から見ると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34A046B-0B95-4FBB-2809-F3C43D500C6F}"/>
              </a:ext>
            </a:extLst>
          </p:cNvPr>
          <p:cNvSpPr/>
          <p:nvPr/>
        </p:nvSpPr>
        <p:spPr>
          <a:xfrm>
            <a:off x="8153400" y="3257550"/>
            <a:ext cx="3606055" cy="932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真上</a:t>
            </a:r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から見ると</a:t>
            </a: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81E6EA8E-0DD8-D143-1577-BB6CDE487EA9}"/>
              </a:ext>
            </a:extLst>
          </p:cNvPr>
          <p:cNvSpPr/>
          <p:nvPr/>
        </p:nvSpPr>
        <p:spPr>
          <a:xfrm rot="5400000">
            <a:off x="4860536" y="1718871"/>
            <a:ext cx="868838" cy="1044000"/>
          </a:xfrm>
          <a:prstGeom prst="triangle">
            <a:avLst>
              <a:gd name="adj" fmla="val 5872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71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277</Words>
  <Application>Microsoft Office PowerPoint</Application>
  <PresentationFormat>ワイド画面</PresentationFormat>
  <Paragraphs>123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UDPゴシック</vt:lpstr>
      <vt:lpstr>游ゴシック</vt:lpstr>
      <vt:lpstr>游ゴシック Light</vt:lpstr>
      <vt:lpstr>Arial</vt:lpstr>
      <vt:lpstr>Office テーマ</vt:lpstr>
      <vt:lpstr>どの立体ですか？</vt:lpstr>
      <vt:lpstr>どの立体ですか？</vt:lpstr>
      <vt:lpstr>どの立体ですか？</vt:lpstr>
      <vt:lpstr>どの立体ですか？</vt:lpstr>
      <vt:lpstr>どの立体ですか？</vt:lpstr>
      <vt:lpstr>どの立体ですか？</vt:lpstr>
      <vt:lpstr>どの立体ですか？</vt:lpstr>
      <vt:lpstr>どの立体ですか？</vt:lpstr>
      <vt:lpstr>どの立体ですか？</vt:lpstr>
      <vt:lpstr>どの立体ですか？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回転させると　どれになる？</dc:title>
  <dc:creator>天野 秀樹</dc:creator>
  <cp:lastModifiedBy>天野 秀樹</cp:lastModifiedBy>
  <cp:revision>27</cp:revision>
  <cp:lastPrinted>2022-11-11T00:58:40Z</cp:lastPrinted>
  <dcterms:created xsi:type="dcterms:W3CDTF">2022-10-10T06:02:47Z</dcterms:created>
  <dcterms:modified xsi:type="dcterms:W3CDTF">2023-01-22T20:19:03Z</dcterms:modified>
</cp:coreProperties>
</file>