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289" r:id="rId10"/>
    <p:sldId id="290" r:id="rId11"/>
  </p:sldIdLst>
  <p:sldSz cx="12192000" cy="6858000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F30400-F6E9-BEDF-8698-655361129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0F11D9-611F-F788-63A2-940B5A71C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714EC6-B251-9998-E9E7-87F8C041C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D66221-D6F5-1453-30A9-C54498C0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539EE-4A21-FD8D-4B16-B9E1FB1A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7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5BDA6-65F5-ED68-B3B9-C2EC44CDD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346BCC-92C9-DA94-6052-F6489F8E5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EA0076-7D79-447E-0E72-32A1FBB1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ED606-67F3-CCA2-81BA-D8430EEB1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8DFD7-818A-8EF3-0370-36F913A98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7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515B5B-9195-4773-FAD1-17FA11FEE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93724C-42DB-5190-A9CB-2A73E4030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124CBB-EEA3-741C-CD06-B4CE2CD5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4D04B4-0D52-1F02-1379-34C74443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F6A1E-B409-E96B-50ED-6E25C572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91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5C31C5-1B5C-B32F-E120-6DE7C6527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E1C1F3-F5F6-606B-6432-DC9768223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B2DB43-2D69-D3F2-E048-CD68FCF4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06F07A-E602-2A54-BC7E-797BBFC5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1EA70-F789-633B-E062-FE49C5886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76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11A502-15E5-3A36-E449-FD9F7573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46C422-AAD3-27A0-BF4D-5B949F251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C743F-D456-42EE-84DF-6CF9D695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1C4F5C-A737-1401-EAAF-EDD6EB22B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60CA0-7D19-99DC-E76F-B0AF5EAE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9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6660A5-F0D7-F4D3-3E94-66C672B3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D5BD4A-C40E-5DDE-1569-E76C9FF17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57743D-D4F6-6A75-498C-5A6B04DF8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33C37C-9B17-4244-96B8-693BA0BB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312469-8880-9B55-7743-67C26616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0DE356-9CD6-8170-B5C3-54AC44B8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52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661118-2BFE-CFD3-7634-42A7A08C9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F1E193-CADA-6D37-7F02-AE8F11AAA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43197-46D7-888D-64FC-2FD3D8B53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015AF7-C59C-8FDB-404E-51E230E25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9728A4-09E8-F815-B334-B71BA6EB9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30FA22-1927-5FEA-023A-34535908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89A099-5AE3-C51C-F8B5-97F997481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FCE268-3D2D-E9DA-DD84-CAF6EE0B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0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EFAF0B-BE1E-D21D-4A45-80F2F1862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C685BC-137F-C95F-CDDC-5A3D20C6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8485B0-F6A1-EBA6-0C88-8108E05B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416AD4-A9D1-38A5-3632-CAD607F1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92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4636CA7-3830-1271-E5D9-71CD4BBE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E00A3E-DBC0-CCCE-D800-38580FD4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D1C0FD-C7FA-CF01-6DED-A8BD5188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E5054E-F212-E52B-F735-8DBDC690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48C31F-6FBA-9E4E-CDE0-5A149308F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E460E3-21F0-DCD1-977D-D3EDF66E2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23EA50-E507-174B-41E4-9AEFFD1A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1791DB-B15E-36D9-6F66-7445D2A4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DE5421-445E-A293-461B-1D07DD1E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60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442A1-CE1E-9751-7AF9-9A7616B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6BA0D5-6022-EC21-2D9F-EBFFDF39F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54A50A-E041-D9F0-8714-4E2839ED7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75C049-23B4-1E83-4E3B-A5C14385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FE6A32-AA44-812B-2742-63704E20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60056D-E983-88B7-CD5D-49B488A7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93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46C0FB-624A-B07C-50D5-42230E7D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FF36D9-704D-C355-4322-386A18373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A1E027-677C-FB51-5E1C-5607404AD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9927D-42E9-4863-91F3-91E6FA3F655B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E78D61-D152-9618-0440-0574D3354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425EBA-9A36-B208-0B1E-6E5AE9D61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27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どう見える？～正面や真上から</a:t>
            </a:r>
            <a:endParaRPr kumimoji="1" lang="ja-JP" altLang="en-US" spc="-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94029"/>
              </p:ext>
            </p:extLst>
          </p:nvPr>
        </p:nvGraphicFramePr>
        <p:xfrm>
          <a:off x="899528" y="4476465"/>
          <a:ext cx="838790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97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821311"/>
            <a:ext cx="109532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endParaRPr lang="ja-JP" altLang="en-US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0D4C7F3-DE42-43B1-BE41-0E6849CDC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4569881" y="1929095"/>
            <a:ext cx="1460299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矢印: 左 4">
            <a:extLst>
              <a:ext uri="{FF2B5EF4-FFF2-40B4-BE49-F238E27FC236}">
                <a16:creationId xmlns:a16="http://schemas.microsoft.com/office/drawing/2014/main" id="{BA2D794F-7850-258E-0ADB-7CF0E45F6D18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6743B09C-4B4E-306A-6E5C-E1A328F50D46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3DB3DA7-FDE8-F977-2D98-14C75D26C883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0C3104E-0B30-D86A-2FE6-AC433646B567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1871945-549F-4721-5E46-6C4EEC5157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83" r="34846"/>
          <a:stretch/>
        </p:blipFill>
        <p:spPr>
          <a:xfrm>
            <a:off x="3593938" y="4075541"/>
            <a:ext cx="1332585" cy="252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67A9E2-E8A7-CF4E-AD7B-27A43EADE7C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29" t="11968" r="3227" b="8131"/>
          <a:stretch/>
        </p:blipFill>
        <p:spPr>
          <a:xfrm>
            <a:off x="7812369" y="4075541"/>
            <a:ext cx="1239017" cy="239095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078954E-FDB7-E3DC-9AA9-42523DD1A2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1"/>
          <a:stretch/>
        </p:blipFill>
        <p:spPr>
          <a:xfrm>
            <a:off x="5693873" y="4075541"/>
            <a:ext cx="1504189" cy="252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CE984D-4872-0BDB-F14E-9D63E2A1B73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t="23607" r="68155" b="5751"/>
          <a:stretch/>
        </p:blipFill>
        <p:spPr>
          <a:xfrm>
            <a:off x="1562884" y="4039331"/>
            <a:ext cx="1149267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00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どう見える？正面や真上から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393534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endParaRPr lang="ja-JP" altLang="en-US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5" name="表 8">
            <a:extLst>
              <a:ext uri="{FF2B5EF4-FFF2-40B4-BE49-F238E27FC236}">
                <a16:creationId xmlns:a16="http://schemas.microsoft.com/office/drawing/2014/main" id="{D02207F1-7F03-942C-AF5E-5EAAF8C9D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445385"/>
              </p:ext>
            </p:extLst>
          </p:nvPr>
        </p:nvGraphicFramePr>
        <p:xfrm>
          <a:off x="1051928" y="4619897"/>
          <a:ext cx="8170407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3469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723469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723469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pic>
        <p:nvPicPr>
          <p:cNvPr id="10" name="図 9">
            <a:extLst>
              <a:ext uri="{FF2B5EF4-FFF2-40B4-BE49-F238E27FC236}">
                <a16:creationId xmlns:a16="http://schemas.microsoft.com/office/drawing/2014/main" id="{9EEEEFC5-025F-686B-E473-62465B05AD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28" t="35936" r="53074" b="41890"/>
          <a:stretch/>
        </p:blipFill>
        <p:spPr>
          <a:xfrm>
            <a:off x="4417253" y="2332062"/>
            <a:ext cx="2206505" cy="1520697"/>
          </a:xfrm>
          <a:prstGeom prst="rect">
            <a:avLst/>
          </a:prstGeom>
        </p:spPr>
      </p:pic>
      <p:sp>
        <p:nvSpPr>
          <p:cNvPr id="16" name="楕円 15">
            <a:extLst>
              <a:ext uri="{FF2B5EF4-FFF2-40B4-BE49-F238E27FC236}">
                <a16:creationId xmlns:a16="http://schemas.microsoft.com/office/drawing/2014/main" id="{EA6E3A64-B05D-0977-BEF9-F4EDCB4C81B9}"/>
              </a:ext>
            </a:extLst>
          </p:cNvPr>
          <p:cNvSpPr/>
          <p:nvPr/>
        </p:nvSpPr>
        <p:spPr>
          <a:xfrm>
            <a:off x="1468890" y="5728452"/>
            <a:ext cx="2208169" cy="93233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E1FB4F03-B23C-9922-5C28-793BBD51A118}"/>
              </a:ext>
            </a:extLst>
          </p:cNvPr>
          <p:cNvSpPr/>
          <p:nvPr/>
        </p:nvSpPr>
        <p:spPr>
          <a:xfrm>
            <a:off x="2065165" y="5973089"/>
            <a:ext cx="1015618" cy="42741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左 11">
            <a:extLst>
              <a:ext uri="{FF2B5EF4-FFF2-40B4-BE49-F238E27FC236}">
                <a16:creationId xmlns:a16="http://schemas.microsoft.com/office/drawing/2014/main" id="{0D20B8AD-9F62-C938-C34B-EC467698BD86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左 12">
            <a:extLst>
              <a:ext uri="{FF2B5EF4-FFF2-40B4-BE49-F238E27FC236}">
                <a16:creationId xmlns:a16="http://schemas.microsoft.com/office/drawing/2014/main" id="{BB68B7BA-E2B1-0A70-9E2F-AE0C5BE7A64D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F5C12B1-4B1B-81B5-F898-CD851281A3F0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C3AF90C-BD19-0378-465E-8F304D9649CA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sp>
        <p:nvSpPr>
          <p:cNvPr id="20" name="台形 19">
            <a:extLst>
              <a:ext uri="{FF2B5EF4-FFF2-40B4-BE49-F238E27FC236}">
                <a16:creationId xmlns:a16="http://schemas.microsoft.com/office/drawing/2014/main" id="{8382B24C-C7B1-5B83-6852-E634F830B5D1}"/>
              </a:ext>
            </a:extLst>
          </p:cNvPr>
          <p:cNvSpPr/>
          <p:nvPr/>
        </p:nvSpPr>
        <p:spPr>
          <a:xfrm>
            <a:off x="4323716" y="4583141"/>
            <a:ext cx="2169522" cy="964056"/>
          </a:xfrm>
          <a:prstGeom prst="trapezoid">
            <a:avLst>
              <a:gd name="adj" fmla="val 40808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28E20600-B99E-4598-07B3-DBED2CFD59E5}"/>
              </a:ext>
            </a:extLst>
          </p:cNvPr>
          <p:cNvSpPr/>
          <p:nvPr/>
        </p:nvSpPr>
        <p:spPr>
          <a:xfrm>
            <a:off x="4307340" y="5737977"/>
            <a:ext cx="2208169" cy="93233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8692F5D1-25E9-D5F7-2F46-2CAA7D781758}"/>
              </a:ext>
            </a:extLst>
          </p:cNvPr>
          <p:cNvSpPr/>
          <p:nvPr/>
        </p:nvSpPr>
        <p:spPr>
          <a:xfrm>
            <a:off x="6974340" y="5728452"/>
            <a:ext cx="2208169" cy="93233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00C0A1E9-052E-AF82-7186-95D97C9EDD0B}"/>
              </a:ext>
            </a:extLst>
          </p:cNvPr>
          <p:cNvSpPr/>
          <p:nvPr/>
        </p:nvSpPr>
        <p:spPr>
          <a:xfrm>
            <a:off x="4884565" y="5973089"/>
            <a:ext cx="1015618" cy="42741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8E9F0A04-DD81-C1B1-2F35-D5E046DD36FE}"/>
              </a:ext>
            </a:extLst>
          </p:cNvPr>
          <p:cNvSpPr/>
          <p:nvPr/>
        </p:nvSpPr>
        <p:spPr>
          <a:xfrm>
            <a:off x="7580140" y="5973089"/>
            <a:ext cx="1015618" cy="42741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2FFB7C2-1BC3-B7A0-D04C-913B9EC2F029}"/>
              </a:ext>
            </a:extLst>
          </p:cNvPr>
          <p:cNvSpPr/>
          <p:nvPr/>
        </p:nvSpPr>
        <p:spPr>
          <a:xfrm>
            <a:off x="1497465" y="4595817"/>
            <a:ext cx="2208169" cy="97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5F1EF51-8D24-8722-C32D-5308F9129E7D}"/>
              </a:ext>
            </a:extLst>
          </p:cNvPr>
          <p:cNvSpPr/>
          <p:nvPr/>
        </p:nvSpPr>
        <p:spPr>
          <a:xfrm>
            <a:off x="6959761" y="4519157"/>
            <a:ext cx="2208169" cy="97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578EEB5-B0E3-AFF6-0237-F88F4D5B91BA}"/>
              </a:ext>
            </a:extLst>
          </p:cNvPr>
          <p:cNvSpPr/>
          <p:nvPr/>
        </p:nvSpPr>
        <p:spPr>
          <a:xfrm>
            <a:off x="7576890" y="4512719"/>
            <a:ext cx="1003067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4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どう見える？～正面や真上から</a:t>
            </a:r>
            <a:endParaRPr kumimoji="1" lang="ja-JP" altLang="en-US" spc="-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899528" y="4476465"/>
          <a:ext cx="838790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97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２</a:t>
            </a:r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BA2D794F-7850-258E-0ADB-7CF0E45F6D18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6743B09C-4B4E-306A-6E5C-E1A328F50D46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3DB3DA7-FDE8-F977-2D98-14C75D26C883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0C3104E-0B30-D86A-2FE6-AC433646B567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1871945-549F-4721-5E46-6C4EEC5157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83" r="34846"/>
          <a:stretch/>
        </p:blipFill>
        <p:spPr>
          <a:xfrm>
            <a:off x="3593938" y="4075541"/>
            <a:ext cx="1332585" cy="252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67A9E2-E8A7-CF4E-AD7B-27A43EADE7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29" t="11968" r="3227" b="8131"/>
          <a:stretch/>
        </p:blipFill>
        <p:spPr>
          <a:xfrm>
            <a:off x="7812369" y="4075541"/>
            <a:ext cx="1239017" cy="239095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078954E-FDB7-E3DC-9AA9-42523DD1A2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1"/>
          <a:stretch/>
        </p:blipFill>
        <p:spPr>
          <a:xfrm>
            <a:off x="5693873" y="4075541"/>
            <a:ext cx="1504189" cy="252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CE984D-4872-0BDB-F14E-9D63E2A1B7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t="23607" r="68155" b="5751"/>
          <a:stretch/>
        </p:blipFill>
        <p:spPr>
          <a:xfrm>
            <a:off x="1562884" y="4039331"/>
            <a:ext cx="1149267" cy="2700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86B541F-3F78-4043-AD88-2ECC77824D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711" t="44406" r="41314" b="42055"/>
          <a:stretch/>
        </p:blipFill>
        <p:spPr bwMode="auto">
          <a:xfrm>
            <a:off x="4616582" y="1993883"/>
            <a:ext cx="1384108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0243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どう見える？～正面や真上から</a:t>
            </a:r>
            <a:endParaRPr kumimoji="1" lang="ja-JP" altLang="en-US" spc="-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899528" y="4476465"/>
          <a:ext cx="838790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97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３</a:t>
            </a:r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BA2D794F-7850-258E-0ADB-7CF0E45F6D18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6743B09C-4B4E-306A-6E5C-E1A328F50D46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3DB3DA7-FDE8-F977-2D98-14C75D26C883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0C3104E-0B30-D86A-2FE6-AC433646B567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1871945-549F-4721-5E46-6C4EEC5157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83" r="34846"/>
          <a:stretch/>
        </p:blipFill>
        <p:spPr>
          <a:xfrm>
            <a:off x="3593938" y="4075541"/>
            <a:ext cx="1332585" cy="252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67A9E2-E8A7-CF4E-AD7B-27A43EADE7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29" t="11968" r="3227" b="8131"/>
          <a:stretch/>
        </p:blipFill>
        <p:spPr>
          <a:xfrm>
            <a:off x="7812369" y="4075541"/>
            <a:ext cx="1239017" cy="239095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078954E-FDB7-E3DC-9AA9-42523DD1A2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1"/>
          <a:stretch/>
        </p:blipFill>
        <p:spPr>
          <a:xfrm>
            <a:off x="5693873" y="4075541"/>
            <a:ext cx="1504189" cy="252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CE984D-4872-0BDB-F14E-9D63E2A1B7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t="23607" r="68155" b="5751"/>
          <a:stretch/>
        </p:blipFill>
        <p:spPr>
          <a:xfrm>
            <a:off x="1562884" y="4039331"/>
            <a:ext cx="1149267" cy="2700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A0C5585-9C3D-5781-359B-907FB9CDE8E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1697" t="45186" r="32723" b="41958"/>
          <a:stretch/>
        </p:blipFill>
        <p:spPr bwMode="auto">
          <a:xfrm>
            <a:off x="4639195" y="1978707"/>
            <a:ext cx="1332585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01447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どう見える？～正面や真上から</a:t>
            </a:r>
            <a:endParaRPr kumimoji="1" lang="ja-JP" altLang="en-US" spc="-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899528" y="4476465"/>
          <a:ext cx="838790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97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４</a:t>
            </a:r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BA2D794F-7850-258E-0ADB-7CF0E45F6D18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6743B09C-4B4E-306A-6E5C-E1A328F50D46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3DB3DA7-FDE8-F977-2D98-14C75D26C883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0C3104E-0B30-D86A-2FE6-AC433646B567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1871945-549F-4721-5E46-6C4EEC5157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83" r="34846"/>
          <a:stretch/>
        </p:blipFill>
        <p:spPr>
          <a:xfrm>
            <a:off x="3593938" y="4075541"/>
            <a:ext cx="1332585" cy="252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67A9E2-E8A7-CF4E-AD7B-27A43EADE7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29" t="11968" r="3227" b="8131"/>
          <a:stretch/>
        </p:blipFill>
        <p:spPr>
          <a:xfrm>
            <a:off x="7812369" y="4075541"/>
            <a:ext cx="1239017" cy="239095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078954E-FDB7-E3DC-9AA9-42523DD1A2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1"/>
          <a:stretch/>
        </p:blipFill>
        <p:spPr>
          <a:xfrm>
            <a:off x="5693873" y="4075541"/>
            <a:ext cx="1504189" cy="252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CE984D-4872-0BDB-F14E-9D63E2A1B7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t="23607" r="68155" b="5751"/>
          <a:stretch/>
        </p:blipFill>
        <p:spPr>
          <a:xfrm>
            <a:off x="1562884" y="4039331"/>
            <a:ext cx="1149267" cy="2700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DA550BC-34B1-A6CC-7E29-ACFDA12568F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4301" t="45088" r="59397" b="41761"/>
          <a:stretch/>
        </p:blipFill>
        <p:spPr bwMode="auto">
          <a:xfrm>
            <a:off x="4527808" y="2016597"/>
            <a:ext cx="1472006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8306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どう見える？～正面や真上から</a:t>
            </a:r>
            <a:endParaRPr kumimoji="1" lang="ja-JP" altLang="en-US" spc="-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899528" y="4476465"/>
          <a:ext cx="838790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97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５</a:t>
            </a:r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BA2D794F-7850-258E-0ADB-7CF0E45F6D18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6743B09C-4B4E-306A-6E5C-E1A328F50D46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3DB3DA7-FDE8-F977-2D98-14C75D26C883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0C3104E-0B30-D86A-2FE6-AC433646B567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1871945-549F-4721-5E46-6C4EEC5157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83" r="34846"/>
          <a:stretch/>
        </p:blipFill>
        <p:spPr>
          <a:xfrm>
            <a:off x="3593938" y="4075541"/>
            <a:ext cx="1332585" cy="252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67A9E2-E8A7-CF4E-AD7B-27A43EADE7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29" t="11968" r="3227" b="8131"/>
          <a:stretch/>
        </p:blipFill>
        <p:spPr>
          <a:xfrm>
            <a:off x="7812369" y="4075541"/>
            <a:ext cx="1239017" cy="239095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078954E-FDB7-E3DC-9AA9-42523DD1A2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1"/>
          <a:stretch/>
        </p:blipFill>
        <p:spPr>
          <a:xfrm>
            <a:off x="5693873" y="4075541"/>
            <a:ext cx="1504189" cy="252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CE984D-4872-0BDB-F14E-9D63E2A1B7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t="23607" r="68155" b="5751"/>
          <a:stretch/>
        </p:blipFill>
        <p:spPr>
          <a:xfrm>
            <a:off x="1562884" y="4039331"/>
            <a:ext cx="1149267" cy="2700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86B541F-3F78-4043-AD88-2ECC77824D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711" t="44406" r="41314" b="42055"/>
          <a:stretch/>
        </p:blipFill>
        <p:spPr bwMode="auto">
          <a:xfrm>
            <a:off x="4616582" y="1993883"/>
            <a:ext cx="1384108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5781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どう見える？～正面や真上から</a:t>
            </a:r>
            <a:endParaRPr kumimoji="1" lang="ja-JP" altLang="en-US" spc="-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899528" y="4476465"/>
          <a:ext cx="838790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97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６</a:t>
            </a:r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BA2D794F-7850-258E-0ADB-7CF0E45F6D18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6743B09C-4B4E-306A-6E5C-E1A328F50D46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3DB3DA7-FDE8-F977-2D98-14C75D26C883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0C3104E-0B30-D86A-2FE6-AC433646B567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1871945-549F-4721-5E46-6C4EEC5157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83" r="34846"/>
          <a:stretch/>
        </p:blipFill>
        <p:spPr>
          <a:xfrm>
            <a:off x="3593938" y="4075541"/>
            <a:ext cx="1332585" cy="252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67A9E2-E8A7-CF4E-AD7B-27A43EADE7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29" t="11968" r="3227" b="8131"/>
          <a:stretch/>
        </p:blipFill>
        <p:spPr>
          <a:xfrm>
            <a:off x="7812369" y="4075541"/>
            <a:ext cx="1239017" cy="239095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078954E-FDB7-E3DC-9AA9-42523DD1A2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1"/>
          <a:stretch/>
        </p:blipFill>
        <p:spPr>
          <a:xfrm>
            <a:off x="5693873" y="4075541"/>
            <a:ext cx="1504189" cy="252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CE984D-4872-0BDB-F14E-9D63E2A1B7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t="23607" r="68155" b="5751"/>
          <a:stretch/>
        </p:blipFill>
        <p:spPr>
          <a:xfrm>
            <a:off x="1562884" y="4039331"/>
            <a:ext cx="1149267" cy="2700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A0C5585-9C3D-5781-359B-907FB9CDE8E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1697" t="45186" r="32723" b="41958"/>
          <a:stretch/>
        </p:blipFill>
        <p:spPr bwMode="auto">
          <a:xfrm>
            <a:off x="4639195" y="1978707"/>
            <a:ext cx="1332585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757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どう見える？～正面や真上から</a:t>
            </a:r>
            <a:endParaRPr kumimoji="1" lang="ja-JP" altLang="en-US" spc="-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899528" y="4476465"/>
          <a:ext cx="838790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97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７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0D4C7F3-DE42-43B1-BE41-0E6849CDC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4569881" y="1929095"/>
            <a:ext cx="1460299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矢印: 左 4">
            <a:extLst>
              <a:ext uri="{FF2B5EF4-FFF2-40B4-BE49-F238E27FC236}">
                <a16:creationId xmlns:a16="http://schemas.microsoft.com/office/drawing/2014/main" id="{BA2D794F-7850-258E-0ADB-7CF0E45F6D18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6743B09C-4B4E-306A-6E5C-E1A328F50D46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3DB3DA7-FDE8-F977-2D98-14C75D26C883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0C3104E-0B30-D86A-2FE6-AC433646B567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1871945-549F-4721-5E46-6C4EEC5157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83" r="34846"/>
          <a:stretch/>
        </p:blipFill>
        <p:spPr>
          <a:xfrm>
            <a:off x="3593938" y="4075541"/>
            <a:ext cx="1332585" cy="252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67A9E2-E8A7-CF4E-AD7B-27A43EADE7C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29" t="11968" r="3227" b="8131"/>
          <a:stretch/>
        </p:blipFill>
        <p:spPr>
          <a:xfrm>
            <a:off x="7812369" y="4075541"/>
            <a:ext cx="1239017" cy="239095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078954E-FDB7-E3DC-9AA9-42523DD1A2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1"/>
          <a:stretch/>
        </p:blipFill>
        <p:spPr>
          <a:xfrm>
            <a:off x="5693873" y="4075541"/>
            <a:ext cx="1504189" cy="252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CE984D-4872-0BDB-F14E-9D63E2A1B73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t="23607" r="68155" b="5751"/>
          <a:stretch/>
        </p:blipFill>
        <p:spPr>
          <a:xfrm>
            <a:off x="1562884" y="4039331"/>
            <a:ext cx="1149267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995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どう見える？～正面や真上から</a:t>
            </a:r>
            <a:endParaRPr kumimoji="1" lang="ja-JP" altLang="en-US" spc="-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899528" y="4476465"/>
          <a:ext cx="838790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97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09697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８</a:t>
            </a:r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BA2D794F-7850-258E-0ADB-7CF0E45F6D18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6743B09C-4B4E-306A-6E5C-E1A328F50D46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3DB3DA7-FDE8-F977-2D98-14C75D26C883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0C3104E-0B30-D86A-2FE6-AC433646B567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1871945-549F-4721-5E46-6C4EEC5157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83" r="34846"/>
          <a:stretch/>
        </p:blipFill>
        <p:spPr>
          <a:xfrm>
            <a:off x="3593938" y="4075541"/>
            <a:ext cx="1332585" cy="252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67A9E2-E8A7-CF4E-AD7B-27A43EADE7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29" t="11968" r="3227" b="8131"/>
          <a:stretch/>
        </p:blipFill>
        <p:spPr>
          <a:xfrm>
            <a:off x="7812369" y="4075541"/>
            <a:ext cx="1239017" cy="239095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078954E-FDB7-E3DC-9AA9-42523DD1A2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1"/>
          <a:stretch/>
        </p:blipFill>
        <p:spPr>
          <a:xfrm>
            <a:off x="5693873" y="4075541"/>
            <a:ext cx="1504189" cy="252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CE984D-4872-0BDB-F14E-9D63E2A1B7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t="23607" r="68155" b="5751"/>
          <a:stretch/>
        </p:blipFill>
        <p:spPr>
          <a:xfrm>
            <a:off x="1562884" y="4039331"/>
            <a:ext cx="1149267" cy="2700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DA550BC-34B1-A6CC-7E29-ACFDA12568F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4301" t="45088" r="59397" b="41761"/>
          <a:stretch/>
        </p:blipFill>
        <p:spPr bwMode="auto">
          <a:xfrm>
            <a:off x="4527808" y="2016597"/>
            <a:ext cx="1472006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3863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どう見える？～正面や真上から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９</a:t>
            </a:r>
          </a:p>
        </p:txBody>
      </p:sp>
      <p:graphicFrame>
        <p:nvGraphicFramePr>
          <p:cNvPr id="5" name="表 8">
            <a:extLst>
              <a:ext uri="{FF2B5EF4-FFF2-40B4-BE49-F238E27FC236}">
                <a16:creationId xmlns:a16="http://schemas.microsoft.com/office/drawing/2014/main" id="{D02207F1-7F03-942C-AF5E-5EAAF8C9D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65055"/>
              </p:ext>
            </p:extLst>
          </p:nvPr>
        </p:nvGraphicFramePr>
        <p:xfrm>
          <a:off x="1051927" y="4619897"/>
          <a:ext cx="8047248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2416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68241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682416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CDF654B6-B8EF-F8ED-BC2B-0978DFFB7D73}"/>
              </a:ext>
            </a:extLst>
          </p:cNvPr>
          <p:cNvSpPr/>
          <p:nvPr/>
        </p:nvSpPr>
        <p:spPr>
          <a:xfrm rot="6984792">
            <a:off x="7598328" y="5732654"/>
            <a:ext cx="868838" cy="1044000"/>
          </a:xfrm>
          <a:prstGeom prst="triangle">
            <a:avLst>
              <a:gd name="adj" fmla="val 5872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CEE06A0-E39F-B324-3F4C-0D7A839576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697" t="45186" r="32723" b="41958"/>
          <a:stretch/>
        </p:blipFill>
        <p:spPr bwMode="auto">
          <a:xfrm rot="6276815">
            <a:off x="4472641" y="2133184"/>
            <a:ext cx="1682832" cy="1836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81E6EA8E-0DD8-D143-1577-BB6CDE487EA9}"/>
              </a:ext>
            </a:extLst>
          </p:cNvPr>
          <p:cNvSpPr/>
          <p:nvPr/>
        </p:nvSpPr>
        <p:spPr>
          <a:xfrm rot="5400000">
            <a:off x="7512666" y="4519804"/>
            <a:ext cx="868838" cy="1044000"/>
          </a:xfrm>
          <a:prstGeom prst="triangle">
            <a:avLst>
              <a:gd name="adj" fmla="val 5872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左 17">
            <a:extLst>
              <a:ext uri="{FF2B5EF4-FFF2-40B4-BE49-F238E27FC236}">
                <a16:creationId xmlns:a16="http://schemas.microsoft.com/office/drawing/2014/main" id="{85BFC494-D06A-F714-1BFD-29CB7E9B2381}"/>
              </a:ext>
            </a:extLst>
          </p:cNvPr>
          <p:cNvSpPr/>
          <p:nvPr/>
        </p:nvSpPr>
        <p:spPr>
          <a:xfrm>
            <a:off x="9222336" y="4857388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矢印: 左 18">
            <a:extLst>
              <a:ext uri="{FF2B5EF4-FFF2-40B4-BE49-F238E27FC236}">
                <a16:creationId xmlns:a16="http://schemas.microsoft.com/office/drawing/2014/main" id="{EE1A0B43-EDDC-F13C-1128-F5340F7B5B4A}"/>
              </a:ext>
            </a:extLst>
          </p:cNvPr>
          <p:cNvSpPr/>
          <p:nvPr/>
        </p:nvSpPr>
        <p:spPr>
          <a:xfrm>
            <a:off x="9222335" y="5670091"/>
            <a:ext cx="1111623" cy="62752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02D12C7-12B5-E203-7A4D-402BBD2650B3}"/>
              </a:ext>
            </a:extLst>
          </p:cNvPr>
          <p:cNvSpPr/>
          <p:nvPr/>
        </p:nvSpPr>
        <p:spPr>
          <a:xfrm>
            <a:off x="10264030" y="4645174"/>
            <a:ext cx="1883150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正面から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4586C58-ED87-F27A-7A6E-ACC4BBECF982}"/>
              </a:ext>
            </a:extLst>
          </p:cNvPr>
          <p:cNvSpPr/>
          <p:nvPr/>
        </p:nvSpPr>
        <p:spPr>
          <a:xfrm>
            <a:off x="10279999" y="5434064"/>
            <a:ext cx="1851211" cy="932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真上</a:t>
            </a:r>
            <a:r>
              <a:rPr kumimoji="1" lang="ja-JP" altLang="en-US" sz="3600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D41EECC0-C699-1E25-E8C6-31355B70F77A}"/>
              </a:ext>
            </a:extLst>
          </p:cNvPr>
          <p:cNvSpPr/>
          <p:nvPr/>
        </p:nvSpPr>
        <p:spPr>
          <a:xfrm rot="6984792">
            <a:off x="4810304" y="5741620"/>
            <a:ext cx="868838" cy="1044000"/>
          </a:xfrm>
          <a:prstGeom prst="triangle">
            <a:avLst>
              <a:gd name="adj" fmla="val 5872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AA3441B-E27E-62C5-3AF5-CA207EFC1B1E}"/>
              </a:ext>
            </a:extLst>
          </p:cNvPr>
          <p:cNvSpPr/>
          <p:nvPr/>
        </p:nvSpPr>
        <p:spPr>
          <a:xfrm>
            <a:off x="4598895" y="4645174"/>
            <a:ext cx="1097056" cy="7888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二等辺三角形 23">
            <a:extLst>
              <a:ext uri="{FF2B5EF4-FFF2-40B4-BE49-F238E27FC236}">
                <a16:creationId xmlns:a16="http://schemas.microsoft.com/office/drawing/2014/main" id="{056A3948-D4B3-6EA5-9082-578F67CD8124}"/>
              </a:ext>
            </a:extLst>
          </p:cNvPr>
          <p:cNvSpPr/>
          <p:nvPr/>
        </p:nvSpPr>
        <p:spPr>
          <a:xfrm>
            <a:off x="1892916" y="4596004"/>
            <a:ext cx="868838" cy="981500"/>
          </a:xfrm>
          <a:prstGeom prst="triangle">
            <a:avLst>
              <a:gd name="adj" fmla="val 49571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D0B1F42A-F6CB-2C9D-9A10-D8DB30E1D281}"/>
              </a:ext>
            </a:extLst>
          </p:cNvPr>
          <p:cNvSpPr/>
          <p:nvPr/>
        </p:nvSpPr>
        <p:spPr>
          <a:xfrm>
            <a:off x="1906401" y="5695542"/>
            <a:ext cx="864000" cy="864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71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197</Words>
  <Application>Microsoft Office PowerPoint</Application>
  <PresentationFormat>ワイド画面</PresentationFormat>
  <Paragraphs>88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BIZ UDPゴシック</vt:lpstr>
      <vt:lpstr>游ゴシック</vt:lpstr>
      <vt:lpstr>游ゴシック Light</vt:lpstr>
      <vt:lpstr>Arial</vt:lpstr>
      <vt:lpstr>Office テーマ</vt:lpstr>
      <vt:lpstr>どう見える？～正面や真上から</vt:lpstr>
      <vt:lpstr>どう見える？～正面や真上から</vt:lpstr>
      <vt:lpstr>どう見える？～正面や真上から</vt:lpstr>
      <vt:lpstr>どう見える？～正面や真上から</vt:lpstr>
      <vt:lpstr>どう見える？～正面や真上から</vt:lpstr>
      <vt:lpstr>どう見える？～正面や真上から</vt:lpstr>
      <vt:lpstr>どう見える？～正面や真上から</vt:lpstr>
      <vt:lpstr>どう見える？～正面や真上から</vt:lpstr>
      <vt:lpstr>どう見える？～正面や真上から</vt:lpstr>
      <vt:lpstr>どう見える？正面や真上から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回転させると　どれになる？</dc:title>
  <dc:creator>天野 秀樹</dc:creator>
  <cp:lastModifiedBy>天野 秀樹</cp:lastModifiedBy>
  <cp:revision>30</cp:revision>
  <cp:lastPrinted>2022-11-11T00:58:40Z</cp:lastPrinted>
  <dcterms:created xsi:type="dcterms:W3CDTF">2022-10-10T06:02:47Z</dcterms:created>
  <dcterms:modified xsi:type="dcterms:W3CDTF">2023-01-22T20:53:28Z</dcterms:modified>
</cp:coreProperties>
</file>