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7" r:id="rId6"/>
    <p:sldId id="308" r:id="rId7"/>
    <p:sldId id="309" r:id="rId8"/>
    <p:sldId id="310" r:id="rId9"/>
    <p:sldId id="301" r:id="rId10"/>
    <p:sldId id="312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05402"/>
              </p:ext>
            </p:extLst>
          </p:nvPr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45088" r="59397" b="41761"/>
          <a:stretch/>
        </p:blipFill>
        <p:spPr bwMode="auto">
          <a:xfrm>
            <a:off x="1671875" y="4693726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90F3198-CEE5-2E0E-2B58-7C753C18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49138" r="69544" b="40404"/>
          <a:stretch/>
        </p:blipFill>
        <p:spPr bwMode="auto">
          <a:xfrm>
            <a:off x="4242140" y="4565037"/>
            <a:ext cx="1440760" cy="18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CD0C770-BDFD-4065-5500-819E6D881920}"/>
              </a:ext>
            </a:extLst>
          </p:cNvPr>
          <p:cNvSpPr/>
          <p:nvPr/>
        </p:nvSpPr>
        <p:spPr>
          <a:xfrm>
            <a:off x="4279749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479EA4-34BE-CC68-E548-D8EAE3D600ED}"/>
              </a:ext>
            </a:extLst>
          </p:cNvPr>
          <p:cNvSpPr/>
          <p:nvPr/>
        </p:nvSpPr>
        <p:spPr>
          <a:xfrm>
            <a:off x="497507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106595-D269-6328-6884-D6CD0107863C}"/>
              </a:ext>
            </a:extLst>
          </p:cNvPr>
          <p:cNvSpPr/>
          <p:nvPr/>
        </p:nvSpPr>
        <p:spPr>
          <a:xfrm>
            <a:off x="566143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99B69E8-CA38-0343-197B-35E47663FE20}"/>
              </a:ext>
            </a:extLst>
          </p:cNvPr>
          <p:cNvSpPr/>
          <p:nvPr/>
        </p:nvSpPr>
        <p:spPr>
          <a:xfrm>
            <a:off x="6356759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A4E8B03-95A1-16BA-D0BA-6FAEEA12E0E5}"/>
              </a:ext>
            </a:extLst>
          </p:cNvPr>
          <p:cNvSpPr/>
          <p:nvPr/>
        </p:nvSpPr>
        <p:spPr>
          <a:xfrm>
            <a:off x="4279749" y="3629585"/>
            <a:ext cx="692301" cy="684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778B6B-9B35-3841-CD14-0B217DF92EDB}"/>
              </a:ext>
            </a:extLst>
          </p:cNvPr>
          <p:cNvSpPr/>
          <p:nvPr/>
        </p:nvSpPr>
        <p:spPr>
          <a:xfrm>
            <a:off x="4279749" y="1771650"/>
            <a:ext cx="692301" cy="684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0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1026" name="Picture 2" descr="六角錐イラスト - No: 1488088／無料イラストなら「イラストAC」">
            <a:extLst>
              <a:ext uri="{FF2B5EF4-FFF2-40B4-BE49-F238E27FC236}">
                <a16:creationId xmlns:a16="http://schemas.microsoft.com/office/drawing/2014/main" id="{711C2AD1-ADB2-519C-0315-D6FF4920B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15442" r="39481" b="53440"/>
          <a:stretch/>
        </p:blipFill>
        <p:spPr bwMode="auto">
          <a:xfrm>
            <a:off x="1611644" y="4619448"/>
            <a:ext cx="145649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008053" y="6421726"/>
            <a:ext cx="113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</a:t>
            </a:r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角すい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2" y="1946794"/>
            <a:ext cx="1319047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A4E8B03-95A1-16BA-D0BA-6FAEEA12E0E5}"/>
              </a:ext>
            </a:extLst>
          </p:cNvPr>
          <p:cNvSpPr/>
          <p:nvPr/>
        </p:nvSpPr>
        <p:spPr>
          <a:xfrm>
            <a:off x="5664141" y="2664268"/>
            <a:ext cx="692301" cy="684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1F874-2BBC-D1DD-21A0-86D4F0EE4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6C2362-FA85-30BE-8342-48E9FABC8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42364" t="57600" r="49916" b="25375"/>
          <a:stretch/>
        </p:blipFill>
        <p:spPr>
          <a:xfrm>
            <a:off x="9356197" y="4638674"/>
            <a:ext cx="1420502" cy="176212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2CA1E5B-0BE5-10B4-1254-E0FC7C95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43438" t="51389" r="50884" b="35947"/>
          <a:stretch/>
        </p:blipFill>
        <p:spPr>
          <a:xfrm>
            <a:off x="6887328" y="4643718"/>
            <a:ext cx="1406066" cy="1764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826442" y="6421731"/>
            <a:ext cx="119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六角すい</a:t>
            </a: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CC3D40C6-439D-FFA8-5DF9-4127113D983C}"/>
              </a:ext>
            </a:extLst>
          </p:cNvPr>
          <p:cNvSpPr/>
          <p:nvPr/>
        </p:nvSpPr>
        <p:spPr>
          <a:xfrm>
            <a:off x="5669091" y="1516750"/>
            <a:ext cx="692301" cy="1152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42E54106-3EE3-DE1D-9F55-4B9B0D2553E6}"/>
              </a:ext>
            </a:extLst>
          </p:cNvPr>
          <p:cNvSpPr/>
          <p:nvPr/>
        </p:nvSpPr>
        <p:spPr>
          <a:xfrm rot="10800000">
            <a:off x="5667380" y="3348877"/>
            <a:ext cx="692301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511DA400-8947-524A-C274-2D0FCF100A87}"/>
              </a:ext>
            </a:extLst>
          </p:cNvPr>
          <p:cNvSpPr/>
          <p:nvPr/>
        </p:nvSpPr>
        <p:spPr>
          <a:xfrm rot="5400000">
            <a:off x="6589728" y="2439329"/>
            <a:ext cx="692301" cy="1152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46553533-394B-ADCB-8D74-F3BE3275ACC7}"/>
              </a:ext>
            </a:extLst>
          </p:cNvPr>
          <p:cNvSpPr/>
          <p:nvPr/>
        </p:nvSpPr>
        <p:spPr>
          <a:xfrm rot="16200000">
            <a:off x="4733104" y="2429903"/>
            <a:ext cx="692301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4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45088" r="59397" b="41761"/>
          <a:stretch/>
        </p:blipFill>
        <p:spPr bwMode="auto">
          <a:xfrm>
            <a:off x="1671875" y="4693726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90F3198-CEE5-2E0E-2B58-7C753C18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49138" r="69544" b="40404"/>
          <a:stretch/>
        </p:blipFill>
        <p:spPr bwMode="auto">
          <a:xfrm>
            <a:off x="4242140" y="4565037"/>
            <a:ext cx="1440760" cy="18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CD0C770-BDFD-4065-5500-819E6D881920}"/>
              </a:ext>
            </a:extLst>
          </p:cNvPr>
          <p:cNvSpPr/>
          <p:nvPr/>
        </p:nvSpPr>
        <p:spPr>
          <a:xfrm>
            <a:off x="4279749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479EA4-34BE-CC68-E548-D8EAE3D600ED}"/>
              </a:ext>
            </a:extLst>
          </p:cNvPr>
          <p:cNvSpPr/>
          <p:nvPr/>
        </p:nvSpPr>
        <p:spPr>
          <a:xfrm>
            <a:off x="497507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106595-D269-6328-6884-D6CD0107863C}"/>
              </a:ext>
            </a:extLst>
          </p:cNvPr>
          <p:cNvSpPr/>
          <p:nvPr/>
        </p:nvSpPr>
        <p:spPr>
          <a:xfrm>
            <a:off x="566143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909D457C-5932-E7BF-5E96-2CBC7501B25B}"/>
              </a:ext>
            </a:extLst>
          </p:cNvPr>
          <p:cNvSpPr/>
          <p:nvPr/>
        </p:nvSpPr>
        <p:spPr>
          <a:xfrm>
            <a:off x="4279749" y="1765958"/>
            <a:ext cx="692301" cy="69044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A94A7A14-C210-4DC1-321C-F46335934231}"/>
              </a:ext>
            </a:extLst>
          </p:cNvPr>
          <p:cNvSpPr/>
          <p:nvPr/>
        </p:nvSpPr>
        <p:spPr>
          <a:xfrm rot="10800000">
            <a:off x="4279749" y="3642021"/>
            <a:ext cx="692301" cy="691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5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45088" r="59397" b="41761"/>
          <a:stretch/>
        </p:blipFill>
        <p:spPr bwMode="auto">
          <a:xfrm>
            <a:off x="1671875" y="4693726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90F3198-CEE5-2E0E-2B58-7C753C18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49138" r="69544" b="40404"/>
          <a:stretch/>
        </p:blipFill>
        <p:spPr bwMode="auto">
          <a:xfrm>
            <a:off x="4242140" y="4565037"/>
            <a:ext cx="1440760" cy="18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CD0C770-BDFD-4065-5500-819E6D881920}"/>
              </a:ext>
            </a:extLst>
          </p:cNvPr>
          <p:cNvSpPr/>
          <p:nvPr/>
        </p:nvSpPr>
        <p:spPr>
          <a:xfrm>
            <a:off x="4279748" y="2457450"/>
            <a:ext cx="219725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796BF55-6F58-2A63-5E6A-188A558F7ABF}"/>
              </a:ext>
            </a:extLst>
          </p:cNvPr>
          <p:cNvSpPr/>
          <p:nvPr/>
        </p:nvSpPr>
        <p:spPr>
          <a:xfrm>
            <a:off x="4276724" y="1762124"/>
            <a:ext cx="684000" cy="68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E520787-46BC-C5F2-3C70-6B9A5151307A}"/>
              </a:ext>
            </a:extLst>
          </p:cNvPr>
          <p:cNvSpPr/>
          <p:nvPr/>
        </p:nvSpPr>
        <p:spPr>
          <a:xfrm>
            <a:off x="4267199" y="3648074"/>
            <a:ext cx="684000" cy="68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7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45088" r="59397" b="41761"/>
          <a:stretch/>
        </p:blipFill>
        <p:spPr bwMode="auto">
          <a:xfrm>
            <a:off x="1671875" y="4693726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90F3198-CEE5-2E0E-2B58-7C753C18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49138" r="69544" b="40404"/>
          <a:stretch/>
        </p:blipFill>
        <p:spPr bwMode="auto">
          <a:xfrm>
            <a:off x="4242140" y="4565037"/>
            <a:ext cx="1440760" cy="18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CD0C770-BDFD-4065-5500-819E6D881920}"/>
              </a:ext>
            </a:extLst>
          </p:cNvPr>
          <p:cNvSpPr/>
          <p:nvPr/>
        </p:nvSpPr>
        <p:spPr>
          <a:xfrm>
            <a:off x="4279749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479EA4-34BE-CC68-E548-D8EAE3D600ED}"/>
              </a:ext>
            </a:extLst>
          </p:cNvPr>
          <p:cNvSpPr/>
          <p:nvPr/>
        </p:nvSpPr>
        <p:spPr>
          <a:xfrm>
            <a:off x="497507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106595-D269-6328-6884-D6CD0107863C}"/>
              </a:ext>
            </a:extLst>
          </p:cNvPr>
          <p:cNvSpPr/>
          <p:nvPr/>
        </p:nvSpPr>
        <p:spPr>
          <a:xfrm>
            <a:off x="566143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99B69E8-CA38-0343-197B-35E47663FE20}"/>
              </a:ext>
            </a:extLst>
          </p:cNvPr>
          <p:cNvSpPr/>
          <p:nvPr/>
        </p:nvSpPr>
        <p:spPr>
          <a:xfrm>
            <a:off x="6356759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5D6429-4EFA-75C2-029F-E80AEC384DC2}"/>
              </a:ext>
            </a:extLst>
          </p:cNvPr>
          <p:cNvSpPr/>
          <p:nvPr/>
        </p:nvSpPr>
        <p:spPr>
          <a:xfrm>
            <a:off x="705208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D6D942-7A10-B894-E2EB-EBA941B95DB6}"/>
              </a:ext>
            </a:extLst>
          </p:cNvPr>
          <p:cNvSpPr/>
          <p:nvPr/>
        </p:nvSpPr>
        <p:spPr>
          <a:xfrm>
            <a:off x="7747409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六角形 14">
            <a:extLst>
              <a:ext uri="{FF2B5EF4-FFF2-40B4-BE49-F238E27FC236}">
                <a16:creationId xmlns:a16="http://schemas.microsoft.com/office/drawing/2014/main" id="{B8293CE5-0E50-0962-A272-9C082A7FC16B}"/>
              </a:ext>
            </a:extLst>
          </p:cNvPr>
          <p:cNvSpPr/>
          <p:nvPr/>
        </p:nvSpPr>
        <p:spPr>
          <a:xfrm>
            <a:off x="4010024" y="1362076"/>
            <a:ext cx="1224000" cy="109582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六角形 15">
            <a:extLst>
              <a:ext uri="{FF2B5EF4-FFF2-40B4-BE49-F238E27FC236}">
                <a16:creationId xmlns:a16="http://schemas.microsoft.com/office/drawing/2014/main" id="{AD6E3D35-6708-42BE-3794-9C23EAE2AC01}"/>
              </a:ext>
            </a:extLst>
          </p:cNvPr>
          <p:cNvSpPr/>
          <p:nvPr/>
        </p:nvSpPr>
        <p:spPr>
          <a:xfrm>
            <a:off x="4010024" y="3638551"/>
            <a:ext cx="1224000" cy="109582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33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1026" name="Picture 2" descr="六角錐イラスト - No: 1488088／無料イラストなら「イラストAC」">
            <a:extLst>
              <a:ext uri="{FF2B5EF4-FFF2-40B4-BE49-F238E27FC236}">
                <a16:creationId xmlns:a16="http://schemas.microsoft.com/office/drawing/2014/main" id="{711C2AD1-ADB2-519C-0315-D6FF4920B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15442" r="39481" b="53440"/>
          <a:stretch/>
        </p:blipFill>
        <p:spPr bwMode="auto">
          <a:xfrm>
            <a:off x="1611644" y="4619448"/>
            <a:ext cx="145649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008053" y="6421726"/>
            <a:ext cx="113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</a:t>
            </a:r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角すい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A4E8B03-95A1-16BA-D0BA-6FAEEA12E0E5}"/>
              </a:ext>
            </a:extLst>
          </p:cNvPr>
          <p:cNvSpPr/>
          <p:nvPr/>
        </p:nvSpPr>
        <p:spPr>
          <a:xfrm>
            <a:off x="5664141" y="2664268"/>
            <a:ext cx="692301" cy="684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1F874-2BBC-D1DD-21A0-86D4F0EE4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6C2362-FA85-30BE-8342-48E9FABC8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42364" t="57600" r="49916" b="25375"/>
          <a:stretch/>
        </p:blipFill>
        <p:spPr>
          <a:xfrm>
            <a:off x="9356197" y="4638674"/>
            <a:ext cx="1420502" cy="176212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2CA1E5B-0BE5-10B4-1254-E0FC7C95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43438" t="51389" r="50884" b="35947"/>
          <a:stretch/>
        </p:blipFill>
        <p:spPr>
          <a:xfrm>
            <a:off x="6887328" y="4643718"/>
            <a:ext cx="1406066" cy="1764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826442" y="6421731"/>
            <a:ext cx="119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六角すい</a:t>
            </a: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CC3D40C6-439D-FFA8-5DF9-4127113D983C}"/>
              </a:ext>
            </a:extLst>
          </p:cNvPr>
          <p:cNvSpPr/>
          <p:nvPr/>
        </p:nvSpPr>
        <p:spPr>
          <a:xfrm>
            <a:off x="5669091" y="1516750"/>
            <a:ext cx="692301" cy="1152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42E54106-3EE3-DE1D-9F55-4B9B0D2553E6}"/>
              </a:ext>
            </a:extLst>
          </p:cNvPr>
          <p:cNvSpPr/>
          <p:nvPr/>
        </p:nvSpPr>
        <p:spPr>
          <a:xfrm rot="10800000">
            <a:off x="5667380" y="3348877"/>
            <a:ext cx="692301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511DA400-8947-524A-C274-2D0FCF100A87}"/>
              </a:ext>
            </a:extLst>
          </p:cNvPr>
          <p:cNvSpPr/>
          <p:nvPr/>
        </p:nvSpPr>
        <p:spPr>
          <a:xfrm rot="5400000">
            <a:off x="6589728" y="2439329"/>
            <a:ext cx="692301" cy="1152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46553533-394B-ADCB-8D74-F3BE3275ACC7}"/>
              </a:ext>
            </a:extLst>
          </p:cNvPr>
          <p:cNvSpPr/>
          <p:nvPr/>
        </p:nvSpPr>
        <p:spPr>
          <a:xfrm rot="16200000">
            <a:off x="4733104" y="2429903"/>
            <a:ext cx="692301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53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1026" name="Picture 2" descr="六角錐イラスト - No: 1488088／無料イラストなら「イラストAC」">
            <a:extLst>
              <a:ext uri="{FF2B5EF4-FFF2-40B4-BE49-F238E27FC236}">
                <a16:creationId xmlns:a16="http://schemas.microsoft.com/office/drawing/2014/main" id="{711C2AD1-ADB2-519C-0315-D6FF4920B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15442" r="39481" b="53440"/>
          <a:stretch/>
        </p:blipFill>
        <p:spPr bwMode="auto">
          <a:xfrm>
            <a:off x="1611644" y="4619448"/>
            <a:ext cx="145649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008053" y="6421726"/>
            <a:ext cx="113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</a:t>
            </a:r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角すい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1F874-2BBC-D1DD-21A0-86D4F0EE4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6C2362-FA85-30BE-8342-48E9FABC8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42364" t="57600" r="49916" b="25375"/>
          <a:stretch/>
        </p:blipFill>
        <p:spPr>
          <a:xfrm>
            <a:off x="9356197" y="4638674"/>
            <a:ext cx="1420502" cy="176212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2CA1E5B-0BE5-10B4-1254-E0FC7C95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43438" t="51389" r="50884" b="35947"/>
          <a:stretch/>
        </p:blipFill>
        <p:spPr>
          <a:xfrm>
            <a:off x="6887328" y="4643718"/>
            <a:ext cx="1406066" cy="1764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826442" y="6421731"/>
            <a:ext cx="119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六角すい</a:t>
            </a: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CC3D40C6-439D-FFA8-5DF9-4127113D983C}"/>
              </a:ext>
            </a:extLst>
          </p:cNvPr>
          <p:cNvSpPr/>
          <p:nvPr/>
        </p:nvSpPr>
        <p:spPr>
          <a:xfrm rot="10800000">
            <a:off x="5754772" y="3298385"/>
            <a:ext cx="692301" cy="1152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42E54106-3EE3-DE1D-9F55-4B9B0D2553E6}"/>
              </a:ext>
            </a:extLst>
          </p:cNvPr>
          <p:cNvSpPr/>
          <p:nvPr/>
        </p:nvSpPr>
        <p:spPr>
          <a:xfrm rot="3743828">
            <a:off x="6409581" y="2103756"/>
            <a:ext cx="763525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511DA400-8947-524A-C274-2D0FCF100A87}"/>
              </a:ext>
            </a:extLst>
          </p:cNvPr>
          <p:cNvSpPr/>
          <p:nvPr/>
        </p:nvSpPr>
        <p:spPr>
          <a:xfrm rot="17794995">
            <a:off x="5030259" y="2105696"/>
            <a:ext cx="742007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4DCC9A62-7EC3-1C08-29E6-07A07EC37736}"/>
              </a:ext>
            </a:extLst>
          </p:cNvPr>
          <p:cNvSpPr/>
          <p:nvPr/>
        </p:nvSpPr>
        <p:spPr>
          <a:xfrm>
            <a:off x="5758150" y="2615792"/>
            <a:ext cx="684000" cy="684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32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1026" name="Picture 2" descr="六角錐イラスト - No: 1488088／無料イラストなら「イラストAC」">
            <a:extLst>
              <a:ext uri="{FF2B5EF4-FFF2-40B4-BE49-F238E27FC236}">
                <a16:creationId xmlns:a16="http://schemas.microsoft.com/office/drawing/2014/main" id="{711C2AD1-ADB2-519C-0315-D6FF4920B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15442" r="39481" b="53440"/>
          <a:stretch/>
        </p:blipFill>
        <p:spPr bwMode="auto">
          <a:xfrm>
            <a:off x="1611644" y="4619448"/>
            <a:ext cx="145649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008053" y="6421726"/>
            <a:ext cx="113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</a:t>
            </a:r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角すい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1F874-2BBC-D1DD-21A0-86D4F0EE4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6C2362-FA85-30BE-8342-48E9FABC8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42364" t="57600" r="49916" b="25375"/>
          <a:stretch/>
        </p:blipFill>
        <p:spPr>
          <a:xfrm>
            <a:off x="9356197" y="4638674"/>
            <a:ext cx="1420502" cy="176212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2CA1E5B-0BE5-10B4-1254-E0FC7C95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43438" t="51389" r="50884" b="35947"/>
          <a:stretch/>
        </p:blipFill>
        <p:spPr>
          <a:xfrm>
            <a:off x="6887328" y="4643718"/>
            <a:ext cx="1406066" cy="1764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826442" y="6421731"/>
            <a:ext cx="119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六角すい</a:t>
            </a: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CC3D40C6-439D-FFA8-5DF9-4127113D983C}"/>
              </a:ext>
            </a:extLst>
          </p:cNvPr>
          <p:cNvSpPr/>
          <p:nvPr/>
        </p:nvSpPr>
        <p:spPr>
          <a:xfrm>
            <a:off x="6021807" y="1295921"/>
            <a:ext cx="692301" cy="1152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42E54106-3EE3-DE1D-9F55-4B9B0D2553E6}"/>
              </a:ext>
            </a:extLst>
          </p:cNvPr>
          <p:cNvSpPr/>
          <p:nvPr/>
        </p:nvSpPr>
        <p:spPr>
          <a:xfrm rot="7009940">
            <a:off x="7065131" y="2937990"/>
            <a:ext cx="619789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511DA400-8947-524A-C274-2D0FCF100A87}"/>
              </a:ext>
            </a:extLst>
          </p:cNvPr>
          <p:cNvSpPr/>
          <p:nvPr/>
        </p:nvSpPr>
        <p:spPr>
          <a:xfrm rot="14544453">
            <a:off x="5060263" y="2949872"/>
            <a:ext cx="624802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46553533-394B-ADCB-8D74-F3BE3275ACC7}"/>
              </a:ext>
            </a:extLst>
          </p:cNvPr>
          <p:cNvSpPr/>
          <p:nvPr/>
        </p:nvSpPr>
        <p:spPr>
          <a:xfrm rot="17793596">
            <a:off x="5049711" y="1872352"/>
            <a:ext cx="612000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六角形 5">
            <a:extLst>
              <a:ext uri="{FF2B5EF4-FFF2-40B4-BE49-F238E27FC236}">
                <a16:creationId xmlns:a16="http://schemas.microsoft.com/office/drawing/2014/main" id="{47B9215A-DCB6-0E67-9432-5991862AB4E0}"/>
              </a:ext>
            </a:extLst>
          </p:cNvPr>
          <p:cNvSpPr/>
          <p:nvPr/>
        </p:nvSpPr>
        <p:spPr>
          <a:xfrm>
            <a:off x="5755958" y="2447921"/>
            <a:ext cx="1224000" cy="109582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37B36E27-3AF5-8927-0290-9378F522DD83}"/>
              </a:ext>
            </a:extLst>
          </p:cNvPr>
          <p:cNvSpPr/>
          <p:nvPr/>
        </p:nvSpPr>
        <p:spPr>
          <a:xfrm rot="3699961">
            <a:off x="7064152" y="1848480"/>
            <a:ext cx="602754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2DECF0D2-F67A-052D-B1D0-D3D13DD942C7}"/>
              </a:ext>
            </a:extLst>
          </p:cNvPr>
          <p:cNvSpPr/>
          <p:nvPr/>
        </p:nvSpPr>
        <p:spPr>
          <a:xfrm rot="10800000">
            <a:off x="6022464" y="3542927"/>
            <a:ext cx="692301" cy="1172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40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1026" name="Picture 2" descr="六角錐イラスト - No: 1488088／無料イラストなら「イラストAC」">
            <a:extLst>
              <a:ext uri="{FF2B5EF4-FFF2-40B4-BE49-F238E27FC236}">
                <a16:creationId xmlns:a16="http://schemas.microsoft.com/office/drawing/2014/main" id="{711C2AD1-ADB2-519C-0315-D6FF4920B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15442" r="39481" b="53440"/>
          <a:stretch/>
        </p:blipFill>
        <p:spPr bwMode="auto">
          <a:xfrm>
            <a:off x="1611644" y="4619448"/>
            <a:ext cx="145649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008053" y="6421726"/>
            <a:ext cx="113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</a:t>
            </a:r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角すい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1F874-2BBC-D1DD-21A0-86D4F0EE4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6C2362-FA85-30BE-8342-48E9FABC8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42364" t="57600" r="49916" b="25375"/>
          <a:stretch/>
        </p:blipFill>
        <p:spPr>
          <a:xfrm>
            <a:off x="9356197" y="4638674"/>
            <a:ext cx="1420502" cy="176212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2CA1E5B-0BE5-10B4-1254-E0FC7C95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43438" t="51389" r="50884" b="35947"/>
          <a:stretch/>
        </p:blipFill>
        <p:spPr>
          <a:xfrm>
            <a:off x="6887328" y="4643718"/>
            <a:ext cx="1406066" cy="1764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826442" y="6421731"/>
            <a:ext cx="119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六角すい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34D67DA-7225-73BC-0CE4-653F65B92885}"/>
              </a:ext>
            </a:extLst>
          </p:cNvPr>
          <p:cNvSpPr/>
          <p:nvPr/>
        </p:nvSpPr>
        <p:spPr>
          <a:xfrm>
            <a:off x="5999570" y="2519582"/>
            <a:ext cx="972000" cy="97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部分円 14">
            <a:extLst>
              <a:ext uri="{FF2B5EF4-FFF2-40B4-BE49-F238E27FC236}">
                <a16:creationId xmlns:a16="http://schemas.microsoft.com/office/drawing/2014/main" id="{28987C08-E558-1774-0793-8424938FB512}"/>
              </a:ext>
            </a:extLst>
          </p:cNvPr>
          <p:cNvSpPr/>
          <p:nvPr/>
        </p:nvSpPr>
        <p:spPr>
          <a:xfrm rot="19926284">
            <a:off x="6895296" y="1420532"/>
            <a:ext cx="2160000" cy="2160000"/>
          </a:xfrm>
          <a:prstGeom prst="pie">
            <a:avLst>
              <a:gd name="adj1" fmla="val 2802893"/>
              <a:gd name="adj2" fmla="val 16160034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3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組み立てると　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六角柱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45088" r="59397" b="41761"/>
          <a:stretch/>
        </p:blipFill>
        <p:spPr bwMode="auto">
          <a:xfrm>
            <a:off x="1671875" y="4693726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90F3198-CEE5-2E0E-2B58-7C753C18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49138" r="69544" b="40404"/>
          <a:stretch/>
        </p:blipFill>
        <p:spPr bwMode="auto">
          <a:xfrm>
            <a:off x="4242140" y="4565037"/>
            <a:ext cx="1440760" cy="18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CD0C770-BDFD-4065-5500-819E6D881920}"/>
              </a:ext>
            </a:extLst>
          </p:cNvPr>
          <p:cNvSpPr/>
          <p:nvPr/>
        </p:nvSpPr>
        <p:spPr>
          <a:xfrm>
            <a:off x="4279749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479EA4-34BE-CC68-E548-D8EAE3D600ED}"/>
              </a:ext>
            </a:extLst>
          </p:cNvPr>
          <p:cNvSpPr/>
          <p:nvPr/>
        </p:nvSpPr>
        <p:spPr>
          <a:xfrm>
            <a:off x="497507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106595-D269-6328-6884-D6CD0107863C}"/>
              </a:ext>
            </a:extLst>
          </p:cNvPr>
          <p:cNvSpPr/>
          <p:nvPr/>
        </p:nvSpPr>
        <p:spPr>
          <a:xfrm>
            <a:off x="5661434" y="2457450"/>
            <a:ext cx="692301" cy="117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909D457C-5932-E7BF-5E96-2CBC7501B25B}"/>
              </a:ext>
            </a:extLst>
          </p:cNvPr>
          <p:cNvSpPr/>
          <p:nvPr/>
        </p:nvSpPr>
        <p:spPr>
          <a:xfrm>
            <a:off x="4279749" y="1765958"/>
            <a:ext cx="692301" cy="69044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A94A7A14-C210-4DC1-321C-F46335934231}"/>
              </a:ext>
            </a:extLst>
          </p:cNvPr>
          <p:cNvSpPr/>
          <p:nvPr/>
        </p:nvSpPr>
        <p:spPr>
          <a:xfrm rot="10800000">
            <a:off x="4279749" y="3642021"/>
            <a:ext cx="692301" cy="691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55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205</Words>
  <Application>Microsoft Office PowerPoint</Application>
  <PresentationFormat>ワイド画面</PresentationFormat>
  <Paragraphs>110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組み立てると　どの立体？</vt:lpstr>
      <vt:lpstr>組み立てると　どの立体？</vt:lpstr>
      <vt:lpstr>組み立てると　どの立体？</vt:lpstr>
      <vt:lpstr>組み立てると　どの立体？</vt:lpstr>
      <vt:lpstr>組み立てると　どの立体？</vt:lpstr>
      <vt:lpstr>組み立てると　どの立体？</vt:lpstr>
      <vt:lpstr>組み立てると　どの立体？</vt:lpstr>
      <vt:lpstr>組み立てると　どの立体？</vt:lpstr>
      <vt:lpstr>組み立てると　どの立体？</vt:lpstr>
      <vt:lpstr>組み立てると　どの立体？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天野 秀樹</cp:lastModifiedBy>
  <cp:revision>34</cp:revision>
  <cp:lastPrinted>2022-11-11T00:58:40Z</cp:lastPrinted>
  <dcterms:created xsi:type="dcterms:W3CDTF">2022-10-10T06:02:47Z</dcterms:created>
  <dcterms:modified xsi:type="dcterms:W3CDTF">2023-01-24T19:31:40Z</dcterms:modified>
</cp:coreProperties>
</file>