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315" r:id="rId5"/>
    <p:sldId id="307" r:id="rId6"/>
    <p:sldId id="316" r:id="rId7"/>
    <p:sldId id="317" r:id="rId8"/>
    <p:sldId id="318" r:id="rId9"/>
    <p:sldId id="319" r:id="rId10"/>
    <p:sldId id="320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05402"/>
              </p:ext>
            </p:extLst>
          </p:nvPr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162E2D-572F-7CD2-B4E2-8C613887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52711" t="44406" r="41314" b="42055"/>
          <a:stretch/>
        </p:blipFill>
        <p:spPr bwMode="auto">
          <a:xfrm>
            <a:off x="4894952" y="1909752"/>
            <a:ext cx="1666578" cy="21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E4C687-20C7-BEDE-31CC-BA9102BF8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1" t="35416" r="42811" b="27708"/>
          <a:stretch/>
        </p:blipFill>
        <p:spPr>
          <a:xfrm>
            <a:off x="4186122" y="4800600"/>
            <a:ext cx="1912404" cy="18197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236E86D-A2EC-916B-FC61-A3FDD78C4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35" t="23268" r="47579" b="38843"/>
          <a:stretch/>
        </p:blipFill>
        <p:spPr>
          <a:xfrm>
            <a:off x="6769139" y="4772428"/>
            <a:ext cx="1592133" cy="18761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F4ED7B3-76B0-1BA3-6286-5A8D14AA80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56" t="25000" r="46680" b="38843"/>
          <a:stretch/>
        </p:blipFill>
        <p:spPr>
          <a:xfrm>
            <a:off x="1680455" y="4772428"/>
            <a:ext cx="1675589" cy="187613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255B307-B27A-C315-5961-BE59A995D3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47" t="19677" r="32266" b="31875"/>
          <a:stretch/>
        </p:blipFill>
        <p:spPr>
          <a:xfrm>
            <a:off x="9343071" y="4772428"/>
            <a:ext cx="2336948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266660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1F874-2BBC-D1DD-21A0-86D4F0EE4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61697" t="45186" r="32723" b="41958"/>
          <a:stretch/>
        </p:blipFill>
        <p:spPr bwMode="auto">
          <a:xfrm>
            <a:off x="4999276" y="1946794"/>
            <a:ext cx="1804539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362C2ED-581B-DAD1-9C7E-22E3E4B01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23" t="24208" r="39765" b="35625"/>
          <a:stretch/>
        </p:blipFill>
        <p:spPr>
          <a:xfrm>
            <a:off x="4189082" y="4847991"/>
            <a:ext cx="1780344" cy="17181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1B5375B-5290-937A-407B-19876AFFA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26" t="22116" r="40938" b="47383"/>
          <a:stretch/>
        </p:blipFill>
        <p:spPr>
          <a:xfrm>
            <a:off x="9423457" y="4990871"/>
            <a:ext cx="1686621" cy="14965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F4EE40-4704-980C-F146-505908D448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95" t="27420" r="27740" b="43791"/>
          <a:stretch/>
        </p:blipFill>
        <p:spPr>
          <a:xfrm>
            <a:off x="6665005" y="4990871"/>
            <a:ext cx="2104570" cy="13873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0B40878-642D-09DD-FCB7-395234FC9F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24" t="22116" r="36133" b="29310"/>
          <a:stretch/>
        </p:blipFill>
        <p:spPr>
          <a:xfrm>
            <a:off x="1527505" y="4816026"/>
            <a:ext cx="1701586" cy="18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0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E4C687-20C7-BEDE-31CC-BA9102BF8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1" t="35416" r="42811" b="27708"/>
          <a:stretch/>
        </p:blipFill>
        <p:spPr>
          <a:xfrm>
            <a:off x="4186122" y="4800600"/>
            <a:ext cx="1912404" cy="18197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236E86D-A2EC-916B-FC61-A3FDD78C4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5" t="23268" r="47579" b="38843"/>
          <a:stretch/>
        </p:blipFill>
        <p:spPr>
          <a:xfrm>
            <a:off x="6769139" y="4772428"/>
            <a:ext cx="1592133" cy="18761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F4ED7B3-76B0-1BA3-6286-5A8D14AA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25000" r="46680" b="38843"/>
          <a:stretch/>
        </p:blipFill>
        <p:spPr>
          <a:xfrm>
            <a:off x="1680455" y="4772428"/>
            <a:ext cx="1675589" cy="187613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255B307-B27A-C315-5961-BE59A995D3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47" t="19677" r="32266" b="31875"/>
          <a:stretch/>
        </p:blipFill>
        <p:spPr>
          <a:xfrm>
            <a:off x="9343071" y="4772428"/>
            <a:ext cx="2336948" cy="1836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6E717A-A086-C013-4282-3041BB29F4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</a:blip>
          <a:srcRect l="34301" t="61256" r="59396" b="25209"/>
          <a:stretch/>
        </p:blipFill>
        <p:spPr bwMode="auto">
          <a:xfrm>
            <a:off x="4906237" y="1903926"/>
            <a:ext cx="1758319" cy="21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90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E4C687-20C7-BEDE-31CC-BA9102BF8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1" t="35416" r="42811" b="27708"/>
          <a:stretch/>
        </p:blipFill>
        <p:spPr>
          <a:xfrm>
            <a:off x="4186122" y="4800600"/>
            <a:ext cx="1912404" cy="18197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236E86D-A2EC-916B-FC61-A3FDD78C4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5" t="23268" r="47579" b="38843"/>
          <a:stretch/>
        </p:blipFill>
        <p:spPr>
          <a:xfrm>
            <a:off x="6769139" y="4772428"/>
            <a:ext cx="1592133" cy="18761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F4ED7B3-76B0-1BA3-6286-5A8D14AA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25000" r="46680" b="38843"/>
          <a:stretch/>
        </p:blipFill>
        <p:spPr>
          <a:xfrm>
            <a:off x="1680455" y="4772428"/>
            <a:ext cx="1675589" cy="187613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255B307-B27A-C315-5961-BE59A995D3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47" t="19677" r="32266" b="31875"/>
          <a:stretch/>
        </p:blipFill>
        <p:spPr>
          <a:xfrm>
            <a:off x="9343071" y="4772428"/>
            <a:ext cx="2336948" cy="1836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B37175B-9EBA-9018-4CAA-ADD4ECC0CD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49138" r="69544" b="40404"/>
          <a:stretch/>
        </p:blipFill>
        <p:spPr bwMode="auto">
          <a:xfrm>
            <a:off x="4871635" y="1832490"/>
            <a:ext cx="1800951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419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E4C687-20C7-BEDE-31CC-BA9102BF8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1" t="35416" r="42811" b="27708"/>
          <a:stretch/>
        </p:blipFill>
        <p:spPr>
          <a:xfrm>
            <a:off x="4186122" y="4800600"/>
            <a:ext cx="1912404" cy="18197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236E86D-A2EC-916B-FC61-A3FDD78C4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5" t="23268" r="47579" b="38843"/>
          <a:stretch/>
        </p:blipFill>
        <p:spPr>
          <a:xfrm>
            <a:off x="6769139" y="4772428"/>
            <a:ext cx="1592133" cy="18761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F4ED7B3-76B0-1BA3-6286-5A8D14AA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25000" r="46680" b="38843"/>
          <a:stretch/>
        </p:blipFill>
        <p:spPr>
          <a:xfrm>
            <a:off x="1680455" y="4772428"/>
            <a:ext cx="1675589" cy="187613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255B307-B27A-C315-5961-BE59A995D3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47" t="19677" r="32266" b="31875"/>
          <a:stretch/>
        </p:blipFill>
        <p:spPr>
          <a:xfrm>
            <a:off x="9343071" y="4772428"/>
            <a:ext cx="2336948" cy="1836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0DD2FD-EC05-E1D0-2750-4E99FCEAFF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</a:blip>
          <a:srcRect l="34301" t="45088" r="59397" b="41761"/>
          <a:stretch/>
        </p:blipFill>
        <p:spPr bwMode="auto">
          <a:xfrm>
            <a:off x="4836612" y="1895456"/>
            <a:ext cx="1901344" cy="22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11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1F874-2BBC-D1DD-21A0-86D4F0EE4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61697" t="45186" r="32723" b="41958"/>
          <a:stretch/>
        </p:blipFill>
        <p:spPr bwMode="auto">
          <a:xfrm>
            <a:off x="4999276" y="1946794"/>
            <a:ext cx="1804539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362C2ED-581B-DAD1-9C7E-22E3E4B01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23" t="24208" r="39765" b="35625"/>
          <a:stretch/>
        </p:blipFill>
        <p:spPr>
          <a:xfrm>
            <a:off x="4189082" y="4847991"/>
            <a:ext cx="1780344" cy="17181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1B5375B-5290-937A-407B-19876AFFA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26" t="22116" r="40938" b="47383"/>
          <a:stretch/>
        </p:blipFill>
        <p:spPr>
          <a:xfrm>
            <a:off x="9423457" y="4990871"/>
            <a:ext cx="1686621" cy="14965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F4EE40-4704-980C-F146-505908D448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95" t="27420" r="27740" b="43791"/>
          <a:stretch/>
        </p:blipFill>
        <p:spPr>
          <a:xfrm>
            <a:off x="6665005" y="4990871"/>
            <a:ext cx="2104570" cy="13873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0B40878-642D-09DD-FCB7-395234FC9F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24" t="22116" r="36133" b="29310"/>
          <a:stretch/>
        </p:blipFill>
        <p:spPr>
          <a:xfrm>
            <a:off x="1527505" y="4816026"/>
            <a:ext cx="1701586" cy="18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62C2ED-581B-DAD1-9C7E-22E3E4B0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3" t="24208" r="39765" b="35625"/>
          <a:stretch/>
        </p:blipFill>
        <p:spPr>
          <a:xfrm>
            <a:off x="4189082" y="4847991"/>
            <a:ext cx="1780344" cy="17181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1B5375B-5290-937A-407B-19876AFFA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26" t="22116" r="40938" b="47383"/>
          <a:stretch/>
        </p:blipFill>
        <p:spPr>
          <a:xfrm>
            <a:off x="9423457" y="4990871"/>
            <a:ext cx="1686621" cy="14965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F4EE40-4704-980C-F146-505908D44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95" t="27420" r="27740" b="43791"/>
          <a:stretch/>
        </p:blipFill>
        <p:spPr>
          <a:xfrm>
            <a:off x="6665005" y="4990871"/>
            <a:ext cx="2104570" cy="13873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0B40878-642D-09DD-FCB7-395234FC9F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24" t="22116" r="36133" b="29310"/>
          <a:stretch/>
        </p:blipFill>
        <p:spPr>
          <a:xfrm>
            <a:off x="1527505" y="4816026"/>
            <a:ext cx="1701586" cy="1871405"/>
          </a:xfrm>
          <a:prstGeom prst="rect">
            <a:avLst/>
          </a:prstGeom>
        </p:spPr>
      </p:pic>
      <p:pic>
        <p:nvPicPr>
          <p:cNvPr id="5" name="Picture 2" descr="六角錐イラスト - No: 1488088／無料イラストなら「イラストAC」">
            <a:extLst>
              <a:ext uri="{FF2B5EF4-FFF2-40B4-BE49-F238E27FC236}">
                <a16:creationId xmlns:a16="http://schemas.microsoft.com/office/drawing/2014/main" id="{6FBA6C8C-DEB2-BB02-B8CE-72CEE782B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15442" r="39481" b="53440"/>
          <a:stretch/>
        </p:blipFill>
        <p:spPr bwMode="auto">
          <a:xfrm>
            <a:off x="4753145" y="1762449"/>
            <a:ext cx="211603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9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62C2ED-581B-DAD1-9C7E-22E3E4B0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3" t="24208" r="39765" b="35625"/>
          <a:stretch/>
        </p:blipFill>
        <p:spPr>
          <a:xfrm>
            <a:off x="4189082" y="4847991"/>
            <a:ext cx="1780344" cy="17181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1B5375B-5290-937A-407B-19876AFFA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26" t="22116" r="40938" b="47383"/>
          <a:stretch/>
        </p:blipFill>
        <p:spPr>
          <a:xfrm>
            <a:off x="9423457" y="4990871"/>
            <a:ext cx="1686621" cy="14965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F4EE40-4704-980C-F146-505908D44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95" t="27420" r="27740" b="43791"/>
          <a:stretch/>
        </p:blipFill>
        <p:spPr>
          <a:xfrm>
            <a:off x="6665005" y="4990871"/>
            <a:ext cx="2104570" cy="13873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0B40878-642D-09DD-FCB7-395234FC9F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24" t="22116" r="36133" b="29310"/>
          <a:stretch/>
        </p:blipFill>
        <p:spPr>
          <a:xfrm>
            <a:off x="1527505" y="4816026"/>
            <a:ext cx="1701586" cy="18714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78B9D2-B560-E45B-1E94-D54E72DAB9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</a:blip>
          <a:srcRect l="43438" t="51389" r="50884" b="35947"/>
          <a:stretch/>
        </p:blipFill>
        <p:spPr>
          <a:xfrm>
            <a:off x="4967638" y="1920322"/>
            <a:ext cx="186518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62C2ED-581B-DAD1-9C7E-22E3E4B01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3" t="24208" r="39765" b="35625"/>
          <a:stretch/>
        </p:blipFill>
        <p:spPr>
          <a:xfrm>
            <a:off x="4189082" y="4847991"/>
            <a:ext cx="1780344" cy="17181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1B5375B-5290-937A-407B-19876AFFA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26" t="22116" r="40938" b="47383"/>
          <a:stretch/>
        </p:blipFill>
        <p:spPr>
          <a:xfrm>
            <a:off x="9423457" y="4990871"/>
            <a:ext cx="1686621" cy="14965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4F4EE40-4704-980C-F146-505908D44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95" t="27420" r="27740" b="43791"/>
          <a:stretch/>
        </p:blipFill>
        <p:spPr>
          <a:xfrm>
            <a:off x="6665005" y="4990871"/>
            <a:ext cx="2104570" cy="13873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0B40878-642D-09DD-FCB7-395234FC9F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24" t="22116" r="36133" b="29310"/>
          <a:stretch/>
        </p:blipFill>
        <p:spPr>
          <a:xfrm>
            <a:off x="1527505" y="4816026"/>
            <a:ext cx="1701586" cy="18714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6184212-6023-C884-4250-104A552B3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</a:blip>
          <a:srcRect l="42364" t="57600" r="49916" b="25375"/>
          <a:stretch/>
        </p:blipFill>
        <p:spPr>
          <a:xfrm>
            <a:off x="4988421" y="1950506"/>
            <a:ext cx="185732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86" y="663383"/>
            <a:ext cx="10631588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pc="-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どれを組み立てた？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1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08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87566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18152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E4C687-20C7-BEDE-31CC-BA9102BF8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1" t="35416" r="42811" b="27708"/>
          <a:stretch/>
        </p:blipFill>
        <p:spPr>
          <a:xfrm>
            <a:off x="4186122" y="4800600"/>
            <a:ext cx="1912404" cy="18197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236E86D-A2EC-916B-FC61-A3FDD78C4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5" t="23268" r="47579" b="38843"/>
          <a:stretch/>
        </p:blipFill>
        <p:spPr>
          <a:xfrm>
            <a:off x="6769139" y="4772428"/>
            <a:ext cx="1592133" cy="18761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F4ED7B3-76B0-1BA3-6286-5A8D14AA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25000" r="46680" b="38843"/>
          <a:stretch/>
        </p:blipFill>
        <p:spPr>
          <a:xfrm>
            <a:off x="1680455" y="4772428"/>
            <a:ext cx="1675589" cy="187613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255B307-B27A-C315-5961-BE59A995D3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47" t="19677" r="32266" b="31875"/>
          <a:stretch/>
        </p:blipFill>
        <p:spPr>
          <a:xfrm>
            <a:off x="9343071" y="4772428"/>
            <a:ext cx="2336948" cy="1836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B37175B-9EBA-9018-4CAA-ADD4ECC0CD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49138" r="69544" b="40404"/>
          <a:stretch/>
        </p:blipFill>
        <p:spPr bwMode="auto">
          <a:xfrm>
            <a:off x="4871635" y="1832490"/>
            <a:ext cx="1800951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28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120</Words>
  <Application>Microsoft Office PowerPoint</Application>
  <PresentationFormat>ワイド画面</PresentationFormat>
  <Paragraphs>70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どれを組み立てた？</vt:lpstr>
      <vt:lpstr>どれを組み立てた？</vt:lpstr>
      <vt:lpstr>どれを組み立てた？</vt:lpstr>
      <vt:lpstr>どれを組み立てた？</vt:lpstr>
      <vt:lpstr>どれを組み立てた？</vt:lpstr>
      <vt:lpstr>どれを組み立てた？</vt:lpstr>
      <vt:lpstr>どれを組み立てた？</vt:lpstr>
      <vt:lpstr>どれを組み立てた？</vt:lpstr>
      <vt:lpstr>どれを組み立てた？</vt:lpstr>
      <vt:lpstr>どれを組み立てた？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天野 秀樹</cp:lastModifiedBy>
  <cp:revision>38</cp:revision>
  <cp:lastPrinted>2022-11-11T00:58:40Z</cp:lastPrinted>
  <dcterms:created xsi:type="dcterms:W3CDTF">2022-10-10T06:02:47Z</dcterms:created>
  <dcterms:modified xsi:type="dcterms:W3CDTF">2023-01-24T19:56:38Z</dcterms:modified>
</cp:coreProperties>
</file>