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74" r:id="rId5"/>
    <p:sldId id="275" r:id="rId6"/>
    <p:sldId id="276" r:id="rId7"/>
    <p:sldId id="271" r:id="rId8"/>
    <p:sldId id="277" r:id="rId9"/>
    <p:sldId id="278" r:id="rId10"/>
    <p:sldId id="279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2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19224"/>
              </p:ext>
            </p:extLst>
          </p:nvPr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１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/>
          <p:nvPr/>
        </p:nvCxnSpPr>
        <p:spPr>
          <a:xfrm>
            <a:off x="4769787" y="2895602"/>
            <a:ext cx="0" cy="1692000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6481482" y="2317481"/>
            <a:ext cx="600635" cy="622946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1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3F27272-ED4A-FB9C-0610-F388BA07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42876" r="55547" b="45576"/>
          <a:stretch/>
        </p:blipFill>
        <p:spPr>
          <a:xfrm>
            <a:off x="4263562" y="1924660"/>
            <a:ext cx="3162393" cy="29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2" y="1946794"/>
            <a:ext cx="1490497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4647229" y="3887724"/>
            <a:ext cx="2004583" cy="317969"/>
          </a:xfrm>
          <a:prstGeom prst="line">
            <a:avLst/>
          </a:prstGeom>
          <a:ln w="50800">
            <a:solidFill>
              <a:srgbClr val="FF33CC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5351929" y="2120422"/>
            <a:ext cx="681316" cy="2085271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7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/>
          <p:nvPr/>
        </p:nvCxnSpPr>
        <p:spPr>
          <a:xfrm>
            <a:off x="4769787" y="2895602"/>
            <a:ext cx="0" cy="1692000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5405717" y="2272656"/>
            <a:ext cx="1667435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2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>
            <a:off x="4769787" y="2895602"/>
            <a:ext cx="0" cy="1692000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6481483" y="2913532"/>
            <a:ext cx="573741" cy="102197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2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>
            <a:off x="4840941" y="2294964"/>
            <a:ext cx="2205318" cy="609603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6481483" y="2913532"/>
            <a:ext cx="573741" cy="102197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0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4823012" y="2913532"/>
            <a:ext cx="2232212" cy="1021974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6481483" y="2913532"/>
            <a:ext cx="573741" cy="102197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0D823A5-3102-C065-0E5B-B1A7A37B5893}"/>
              </a:ext>
            </a:extLst>
          </p:cNvPr>
          <p:cNvCxnSpPr/>
          <p:nvPr/>
        </p:nvCxnSpPr>
        <p:spPr>
          <a:xfrm>
            <a:off x="6463553" y="2904567"/>
            <a:ext cx="0" cy="1631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4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>
            <a:off x="4840941" y="2294964"/>
            <a:ext cx="2205318" cy="609603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4840941" y="2904567"/>
            <a:ext cx="1613647" cy="164950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9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3F27272-ED4A-FB9C-0610-F388BA07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42876" r="55547" b="45576"/>
          <a:stretch/>
        </p:blipFill>
        <p:spPr>
          <a:xfrm>
            <a:off x="4263562" y="1924660"/>
            <a:ext cx="3162393" cy="29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>
            <a:off x="4545106" y="2097742"/>
            <a:ext cx="1452283" cy="1783976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6185591" y="3926541"/>
            <a:ext cx="941350" cy="733195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3F27272-ED4A-FB9C-0610-F388BA07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42876" r="55547" b="45576"/>
          <a:stretch/>
        </p:blipFill>
        <p:spPr>
          <a:xfrm>
            <a:off x="4263562" y="1924660"/>
            <a:ext cx="3162393" cy="29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6051175" y="2061881"/>
            <a:ext cx="1120588" cy="1855693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4634752" y="3917574"/>
            <a:ext cx="2465294" cy="8967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6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3F27272-ED4A-FB9C-0610-F388BA07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42876" r="55547" b="45576"/>
          <a:stretch/>
        </p:blipFill>
        <p:spPr>
          <a:xfrm>
            <a:off x="4263562" y="1924660"/>
            <a:ext cx="3162393" cy="29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どちらが長い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90655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848649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　じ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436693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青い線分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6051175" y="2061881"/>
            <a:ext cx="1120588" cy="1855693"/>
          </a:xfrm>
          <a:prstGeom prst="line">
            <a:avLst/>
          </a:prstGeom>
          <a:ln w="508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5351929" y="2120422"/>
            <a:ext cx="681316" cy="2085271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4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170</Words>
  <Application>Microsoft Office PowerPoint</Application>
  <PresentationFormat>ワイド画面</PresentationFormat>
  <Paragraphs>90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どちらが長い？</vt:lpstr>
      <vt:lpstr>どちらが長い？</vt:lpstr>
      <vt:lpstr>どちらが長い？</vt:lpstr>
      <vt:lpstr>どちらが長い？</vt:lpstr>
      <vt:lpstr>どちらが長い？</vt:lpstr>
      <vt:lpstr>どちらが長い？</vt:lpstr>
      <vt:lpstr>どちらが長い？</vt:lpstr>
      <vt:lpstr>どちらが長い？</vt:lpstr>
      <vt:lpstr>どちらが長い？</vt:lpstr>
      <vt:lpstr>どちらが長い？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天野 秀樹</cp:lastModifiedBy>
  <cp:revision>43</cp:revision>
  <cp:lastPrinted>2022-10-12T23:55:50Z</cp:lastPrinted>
  <dcterms:created xsi:type="dcterms:W3CDTF">2022-10-10T06:02:47Z</dcterms:created>
  <dcterms:modified xsi:type="dcterms:W3CDTF">2023-01-27T21:05:46Z</dcterms:modified>
</cp:coreProperties>
</file>