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0" r:id="rId3"/>
    <p:sldId id="281" r:id="rId4"/>
    <p:sldId id="279" r:id="rId5"/>
    <p:sldId id="282" r:id="rId6"/>
    <p:sldId id="283" r:id="rId7"/>
    <p:sldId id="284" r:id="rId8"/>
    <p:sldId id="277" r:id="rId9"/>
    <p:sldId id="286" r:id="rId10"/>
    <p:sldId id="285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2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840941" y="2931462"/>
            <a:ext cx="1640542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6481483" y="2339788"/>
            <a:ext cx="582705" cy="57374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35491784-6AAD-ABCA-0F47-48C7EC8B5A42}"/>
              </a:ext>
            </a:extLst>
          </p:cNvPr>
          <p:cNvSpPr/>
          <p:nvPr/>
        </p:nvSpPr>
        <p:spPr>
          <a:xfrm rot="16420165">
            <a:off x="6224086" y="2462589"/>
            <a:ext cx="645459" cy="876242"/>
          </a:xfrm>
          <a:prstGeom prst="arc">
            <a:avLst>
              <a:gd name="adj1" fmla="val 16200000"/>
              <a:gd name="adj2" fmla="val 146436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10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2" y="1946794"/>
            <a:ext cx="1533081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25529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10218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5258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6051175" y="2061881"/>
            <a:ext cx="778250" cy="1995769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4772025" y="3724275"/>
            <a:ext cx="2057400" cy="333375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円弧 3">
            <a:extLst>
              <a:ext uri="{FF2B5EF4-FFF2-40B4-BE49-F238E27FC236}">
                <a16:creationId xmlns:a16="http://schemas.microsoft.com/office/drawing/2014/main" id="{82557544-701A-CB33-41EE-5F689BEEBD99}"/>
              </a:ext>
            </a:extLst>
          </p:cNvPr>
          <p:cNvSpPr/>
          <p:nvPr/>
        </p:nvSpPr>
        <p:spPr>
          <a:xfrm rot="12798088">
            <a:off x="6392383" y="3650884"/>
            <a:ext cx="360000" cy="396000"/>
          </a:xfrm>
          <a:prstGeom prst="arc">
            <a:avLst>
              <a:gd name="adj1" fmla="val 17716416"/>
              <a:gd name="adj2" fmla="val 4994457"/>
            </a:avLst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2032D75-493A-77DF-DEBD-2C839CE61D10}"/>
              </a:ext>
            </a:extLst>
          </p:cNvPr>
          <p:cNvCxnSpPr/>
          <p:nvPr/>
        </p:nvCxnSpPr>
        <p:spPr>
          <a:xfrm>
            <a:off x="6042210" y="2090456"/>
            <a:ext cx="116543" cy="25101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2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5438775" y="2339788"/>
            <a:ext cx="1042708" cy="59167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6481483" y="2339788"/>
            <a:ext cx="582705" cy="57374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35491784-6AAD-ABCA-0F47-48C7EC8B5A42}"/>
              </a:ext>
            </a:extLst>
          </p:cNvPr>
          <p:cNvSpPr/>
          <p:nvPr/>
        </p:nvSpPr>
        <p:spPr>
          <a:xfrm rot="16420165">
            <a:off x="6224086" y="2462589"/>
            <a:ext cx="645459" cy="876242"/>
          </a:xfrm>
          <a:prstGeom prst="arc">
            <a:avLst>
              <a:gd name="adj1" fmla="val 17381833"/>
              <a:gd name="adj2" fmla="val 146436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5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>
            <a:off x="6481483" y="2931462"/>
            <a:ext cx="582705" cy="1013007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6481483" y="2339788"/>
            <a:ext cx="582705" cy="573744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35491784-6AAD-ABCA-0F47-48C7EC8B5A42}"/>
              </a:ext>
            </a:extLst>
          </p:cNvPr>
          <p:cNvSpPr/>
          <p:nvPr/>
        </p:nvSpPr>
        <p:spPr>
          <a:xfrm rot="2026498">
            <a:off x="6166936" y="2462589"/>
            <a:ext cx="645459" cy="876242"/>
          </a:xfrm>
          <a:prstGeom prst="arc">
            <a:avLst>
              <a:gd name="adj1" fmla="val 17381833"/>
              <a:gd name="adj2" fmla="val 146436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14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840941" y="2294964"/>
            <a:ext cx="2205318" cy="609603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V="1">
            <a:off x="4776508" y="2902324"/>
            <a:ext cx="0" cy="1631269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円弧 6">
            <a:extLst>
              <a:ext uri="{FF2B5EF4-FFF2-40B4-BE49-F238E27FC236}">
                <a16:creationId xmlns:a16="http://schemas.microsoft.com/office/drawing/2014/main" id="{AD43EF39-2653-9D96-EC57-B4C00457731E}"/>
              </a:ext>
            </a:extLst>
          </p:cNvPr>
          <p:cNvSpPr/>
          <p:nvPr/>
        </p:nvSpPr>
        <p:spPr>
          <a:xfrm rot="3616285">
            <a:off x="4577922" y="2537224"/>
            <a:ext cx="645459" cy="720000"/>
          </a:xfrm>
          <a:prstGeom prst="arc">
            <a:avLst>
              <a:gd name="adj1" fmla="val 17381833"/>
              <a:gd name="adj2" fmla="val 234472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86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840941" y="2294964"/>
            <a:ext cx="2205318" cy="609603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4776508" y="2902324"/>
            <a:ext cx="1633817" cy="1583951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円弧 6">
            <a:extLst>
              <a:ext uri="{FF2B5EF4-FFF2-40B4-BE49-F238E27FC236}">
                <a16:creationId xmlns:a16="http://schemas.microsoft.com/office/drawing/2014/main" id="{AD43EF39-2653-9D96-EC57-B4C00457731E}"/>
              </a:ext>
            </a:extLst>
          </p:cNvPr>
          <p:cNvSpPr/>
          <p:nvPr/>
        </p:nvSpPr>
        <p:spPr>
          <a:xfrm rot="3616285">
            <a:off x="4577922" y="2537224"/>
            <a:ext cx="645459" cy="720000"/>
          </a:xfrm>
          <a:prstGeom prst="arc">
            <a:avLst>
              <a:gd name="adj1" fmla="val 16911414"/>
              <a:gd name="adj2" fmla="val 2149417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16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5468471" y="2294964"/>
            <a:ext cx="1577788" cy="165847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6490447" y="2904567"/>
            <a:ext cx="555812" cy="1048867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円弧 6">
            <a:extLst>
              <a:ext uri="{FF2B5EF4-FFF2-40B4-BE49-F238E27FC236}">
                <a16:creationId xmlns:a16="http://schemas.microsoft.com/office/drawing/2014/main" id="{AD43EF39-2653-9D96-EC57-B4C00457731E}"/>
              </a:ext>
            </a:extLst>
          </p:cNvPr>
          <p:cNvSpPr/>
          <p:nvPr/>
        </p:nvSpPr>
        <p:spPr>
          <a:xfrm rot="17657593">
            <a:off x="6464923" y="3322554"/>
            <a:ext cx="645459" cy="576000"/>
          </a:xfrm>
          <a:prstGeom prst="arc">
            <a:avLst>
              <a:gd name="adj1" fmla="val 16911414"/>
              <a:gd name="adj2" fmla="val 1888173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24E2B5B-CE04-7C63-3767-9A1751AF82C1}"/>
              </a:ext>
            </a:extLst>
          </p:cNvPr>
          <p:cNvCxnSpPr/>
          <p:nvPr/>
        </p:nvCxnSpPr>
        <p:spPr>
          <a:xfrm>
            <a:off x="4838700" y="2904567"/>
            <a:ext cx="1651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C32A3CD-A277-6A7E-A0F3-0D6D53CCBCFC}"/>
              </a:ext>
            </a:extLst>
          </p:cNvPr>
          <p:cNvCxnSpPr/>
          <p:nvPr/>
        </p:nvCxnSpPr>
        <p:spPr>
          <a:xfrm>
            <a:off x="6471397" y="2895041"/>
            <a:ext cx="0" cy="165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>
            <a:extLst>
              <a:ext uri="{FF2B5EF4-FFF2-40B4-BE49-F238E27FC236}">
                <a16:creationId xmlns:a16="http://schemas.microsoft.com/office/drawing/2014/main" id="{E46E60CE-A3C5-C1C3-9938-D3016AF73871}"/>
              </a:ext>
            </a:extLst>
          </p:cNvPr>
          <p:cNvSpPr/>
          <p:nvPr/>
        </p:nvSpPr>
        <p:spPr>
          <a:xfrm rot="17657593">
            <a:off x="6539348" y="3372754"/>
            <a:ext cx="540000" cy="504000"/>
          </a:xfrm>
          <a:prstGeom prst="arc">
            <a:avLst>
              <a:gd name="adj1" fmla="val 16911414"/>
              <a:gd name="adj2" fmla="val 1888173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42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41773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05173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64910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4CE56E-961A-4515-858E-5DF884AC2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4" t="55948" r="47426" b="32288"/>
          <a:stretch/>
        </p:blipFill>
        <p:spPr>
          <a:xfrm>
            <a:off x="4492263" y="2103635"/>
            <a:ext cx="2970000" cy="27000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>
            <a:off x="4838700" y="2847417"/>
            <a:ext cx="1651747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6490447" y="2904567"/>
            <a:ext cx="555812" cy="1048867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24E2B5B-CE04-7C63-3767-9A1751AF82C1}"/>
              </a:ext>
            </a:extLst>
          </p:cNvPr>
          <p:cNvCxnSpPr/>
          <p:nvPr/>
        </p:nvCxnSpPr>
        <p:spPr>
          <a:xfrm>
            <a:off x="4838700" y="2904567"/>
            <a:ext cx="1651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弧 13">
            <a:extLst>
              <a:ext uri="{FF2B5EF4-FFF2-40B4-BE49-F238E27FC236}">
                <a16:creationId xmlns:a16="http://schemas.microsoft.com/office/drawing/2014/main" id="{36D3A9E2-E9C9-B993-3FE0-0F8E110EDFBF}"/>
              </a:ext>
            </a:extLst>
          </p:cNvPr>
          <p:cNvSpPr/>
          <p:nvPr/>
        </p:nvSpPr>
        <p:spPr>
          <a:xfrm rot="8148804">
            <a:off x="6148667" y="2466445"/>
            <a:ext cx="645459" cy="876242"/>
          </a:xfrm>
          <a:prstGeom prst="arc">
            <a:avLst>
              <a:gd name="adj1" fmla="val 17381833"/>
              <a:gd name="adj2" fmla="val 2553677"/>
            </a:avLst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C32A3CD-A277-6A7E-A0F3-0D6D53CCBCFC}"/>
              </a:ext>
            </a:extLst>
          </p:cNvPr>
          <p:cNvCxnSpPr/>
          <p:nvPr/>
        </p:nvCxnSpPr>
        <p:spPr>
          <a:xfrm>
            <a:off x="6471397" y="2895041"/>
            <a:ext cx="0" cy="165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1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65557"/>
              </p:ext>
            </p:extLst>
          </p:nvPr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25529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10218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5258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6051175" y="2061881"/>
            <a:ext cx="1120588" cy="1855693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 flipV="1">
            <a:off x="4634752" y="3917574"/>
            <a:ext cx="2465294" cy="8967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円弧 3">
            <a:extLst>
              <a:ext uri="{FF2B5EF4-FFF2-40B4-BE49-F238E27FC236}">
                <a16:creationId xmlns:a16="http://schemas.microsoft.com/office/drawing/2014/main" id="{82557544-701A-CB33-41EE-5F689BEEBD99}"/>
              </a:ext>
            </a:extLst>
          </p:cNvPr>
          <p:cNvSpPr/>
          <p:nvPr/>
        </p:nvSpPr>
        <p:spPr>
          <a:xfrm rot="13170511">
            <a:off x="6709879" y="3303158"/>
            <a:ext cx="645459" cy="876242"/>
          </a:xfrm>
          <a:prstGeom prst="arc">
            <a:avLst>
              <a:gd name="adj1" fmla="val 17716416"/>
              <a:gd name="adj2" fmla="val 1403868"/>
            </a:avLst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56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E3F27272-ED4A-FB9C-0610-F388BA07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8" t="42876" r="55547" b="45576"/>
          <a:stretch/>
        </p:blipFill>
        <p:spPr>
          <a:xfrm>
            <a:off x="4263562" y="1924660"/>
            <a:ext cx="3162393" cy="298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角の大きさは？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5247425"/>
          <a:ext cx="10368549" cy="11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14385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ACC65-8BA8-DB98-9CC5-1F88CA9B11D3}"/>
              </a:ext>
            </a:extLst>
          </p:cNvPr>
          <p:cNvSpPr/>
          <p:nvPr/>
        </p:nvSpPr>
        <p:spPr>
          <a:xfrm>
            <a:off x="325529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４５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8E6FA78-A800-9C2D-4A53-3B142E89EC20}"/>
              </a:ext>
            </a:extLst>
          </p:cNvPr>
          <p:cNvSpPr/>
          <p:nvPr/>
        </p:nvSpPr>
        <p:spPr>
          <a:xfrm>
            <a:off x="7810218" y="5298143"/>
            <a:ext cx="3204883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９０</a:t>
            </a:r>
            <a:r>
              <a:rPr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en-US" altLang="ja-JP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96C61B-DD39-B1ED-05B1-EFF60EA47BC5}"/>
              </a:ext>
            </a:extLst>
          </p:cNvPr>
          <p:cNvSpPr/>
          <p:nvPr/>
        </p:nvSpPr>
        <p:spPr>
          <a:xfrm>
            <a:off x="3852584" y="5334000"/>
            <a:ext cx="4007786" cy="1371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</a:t>
            </a:r>
            <a:r>
              <a:rPr kumimoji="1" lang="en-US" altLang="ja-JP" sz="6000" b="1" spc="-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°</a:t>
            </a:r>
            <a:endParaRPr kumimoji="1" lang="ja-JP" altLang="en-US" sz="6000" b="1" spc="-3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B04AB0E-825D-0E52-97E9-CBD563CD16A3}"/>
              </a:ext>
            </a:extLst>
          </p:cNvPr>
          <p:cNvCxnSpPr>
            <a:cxnSpLocks/>
          </p:cNvCxnSpPr>
          <p:nvPr/>
        </p:nvCxnSpPr>
        <p:spPr>
          <a:xfrm flipH="1" flipV="1">
            <a:off x="6042210" y="2124635"/>
            <a:ext cx="627531" cy="2066195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E350F52-E84F-F73B-148E-ADAF959BEF9C}"/>
              </a:ext>
            </a:extLst>
          </p:cNvPr>
          <p:cNvCxnSpPr>
            <a:cxnSpLocks/>
          </p:cNvCxnSpPr>
          <p:nvPr/>
        </p:nvCxnSpPr>
        <p:spPr>
          <a:xfrm flipH="1">
            <a:off x="6687670" y="3905031"/>
            <a:ext cx="430307" cy="345482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円弧 3">
            <a:extLst>
              <a:ext uri="{FF2B5EF4-FFF2-40B4-BE49-F238E27FC236}">
                <a16:creationId xmlns:a16="http://schemas.microsoft.com/office/drawing/2014/main" id="{82557544-701A-CB33-41EE-5F689BEEBD99}"/>
              </a:ext>
            </a:extLst>
          </p:cNvPr>
          <p:cNvSpPr/>
          <p:nvPr/>
        </p:nvSpPr>
        <p:spPr>
          <a:xfrm rot="18183236">
            <a:off x="6511968" y="3936529"/>
            <a:ext cx="504000" cy="504000"/>
          </a:xfrm>
          <a:prstGeom prst="arc">
            <a:avLst>
              <a:gd name="adj1" fmla="val 17716416"/>
              <a:gd name="adj2" fmla="val 1403868"/>
            </a:avLst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4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180</Words>
  <Application>Microsoft Office PowerPoint</Application>
  <PresentationFormat>ワイド画面</PresentationFormat>
  <Paragraphs>90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角の大きさは？</vt:lpstr>
      <vt:lpstr>角の大きさは？</vt:lpstr>
      <vt:lpstr>角の大きさは？</vt:lpstr>
      <vt:lpstr>角の大きさは？</vt:lpstr>
      <vt:lpstr>角の大きさは？</vt:lpstr>
      <vt:lpstr>角の大きさは？</vt:lpstr>
      <vt:lpstr>角の大きさは？</vt:lpstr>
      <vt:lpstr>角の大きさは？</vt:lpstr>
      <vt:lpstr>角の大きさは？</vt:lpstr>
      <vt:lpstr>角の大きさは？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46</cp:revision>
  <cp:lastPrinted>2022-10-12T23:55:50Z</cp:lastPrinted>
  <dcterms:created xsi:type="dcterms:W3CDTF">2022-10-10T06:02:47Z</dcterms:created>
  <dcterms:modified xsi:type="dcterms:W3CDTF">2023-01-27T21:43:44Z</dcterms:modified>
</cp:coreProperties>
</file>