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3"/>
  </p:notesMasterIdLst>
  <p:sldIdLst>
    <p:sldId id="33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000"/>
    <a:srgbClr val="D04848"/>
    <a:srgbClr val="F8E6E6"/>
    <a:srgbClr val="DCDCDC"/>
    <a:srgbClr val="4E816B"/>
    <a:srgbClr val="17593D"/>
    <a:srgbClr val="C55A11"/>
    <a:srgbClr val="000000"/>
    <a:srgbClr val="0A6CFF"/>
    <a:srgbClr val="FDC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81" autoAdjust="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1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247" cy="498328"/>
          </a:xfrm>
          <a:prstGeom prst="rect">
            <a:avLst/>
          </a:prstGeom>
        </p:spPr>
        <p:txBody>
          <a:bodyPr vert="horz" lIns="92096" tIns="46047" rIns="92096" bIns="4604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096" tIns="46047" rIns="92096" bIns="46047" rtlCol="0"/>
          <a:lstStyle>
            <a:lvl1pPr algn="r">
              <a:defRPr sz="1200"/>
            </a:lvl1pPr>
          </a:lstStyle>
          <a:p>
            <a:fld id="{7597D922-E6ED-4175-9F4D-38E63C4A20CF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499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6" tIns="46047" rIns="92096" bIns="4604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7" y="4777245"/>
            <a:ext cx="5439102" cy="3908364"/>
          </a:xfrm>
          <a:prstGeom prst="rect">
            <a:avLst/>
          </a:prstGeom>
        </p:spPr>
        <p:txBody>
          <a:bodyPr vert="horz" lIns="92096" tIns="46047" rIns="92096" bIns="4604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310"/>
            <a:ext cx="2946247" cy="498328"/>
          </a:xfrm>
          <a:prstGeom prst="rect">
            <a:avLst/>
          </a:prstGeom>
        </p:spPr>
        <p:txBody>
          <a:bodyPr vert="horz" lIns="92096" tIns="46047" rIns="92096" bIns="4604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096" tIns="46047" rIns="92096" bIns="46047" rtlCol="0" anchor="b"/>
          <a:lstStyle>
            <a:lvl1pPr algn="r">
              <a:defRPr sz="1200"/>
            </a:lvl1pPr>
          </a:lstStyle>
          <a:p>
            <a:fld id="{5103C3AD-E61F-4112-A08C-5373A95F7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948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0538">
              <a:defRPr/>
            </a:pPr>
            <a:fld id="{D6CDC9A0-F67D-5644-ADD6-113912855BF2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60538"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313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712252-2CD0-403E-8BA6-57441712B3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AB1B1C3-A9A2-422F-844D-181E8E7EC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A0359A-6672-45A9-A76F-95FB9CB75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AF023-89A5-4396-B12F-4338A70DF2A4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838FF2-CD18-4C89-B697-9F512EBCF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83104F-FA7F-4AAB-899D-FE4DB485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69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CEDD89-0A5C-4747-B542-D2BA29961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34ECAE-EFD4-40A8-A02C-B6F42E6F5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CE7A74-1F6A-4FFA-8978-91EB2088D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2F77-E7B8-4E9F-BEBB-C04EC030F439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264021-001D-472A-98E2-92270652F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C1D3DE-8EB5-4165-ABB9-7A28CDAB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07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7326439-74AB-4A1B-93CC-714F04589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7ED3B0-E2A3-441D-BE5A-9574C2BF9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709515-3B57-4F20-8CBD-74B699C2E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1501-5272-49C7-937D-6D4A772C8504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9C0C3C-6509-4D63-9609-118A954A1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14D341-4D7E-4056-BF6F-325433A4F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05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A050EB-2B2A-4868-A534-57582C834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BE2CF4-3377-4358-A484-55B22DA6D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39A0A9-599F-49BC-BDF4-C481150D7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8DBD-A5C5-4B60-A8DD-8CDCD050F4D7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80B05A-E210-48D4-B1AD-7B47E5A5A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41C4C4-D5A1-4826-B45C-39F3122C1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048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BAA32-0969-470F-BCB5-37C5DA566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C9220F-A3D7-463A-94C0-F8B93A3F6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D1C39B-9CCA-4C66-A33D-C9AC2DC32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2F6E-8178-44D2-AF81-1FB02218E643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251B3B-79BE-4B89-84E0-D150976BA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B0CE5A-15BC-42F3-87B6-0586E4B3B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5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97CA12-0463-41CD-92C2-32B26C394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C3CAC7-3EF6-4A76-B10E-B52B72F25A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D3FCF7-783F-4863-91A4-4B772809A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E7C8DB-8CAC-465A-9151-EACFA4617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3F4F-3F23-4FE5-A5E4-8F61FEB3F6FD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2594CD-4966-4BAC-B763-5D0FFD3A2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D95A8D-06D2-4382-9BB0-FB03E6DEC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08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7B0C0-68B1-4512-8DFD-FE3D87020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DE8F74-AAE2-4AD0-BD42-BA8DE151C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83E617-A724-4FF4-BC8E-6829B9218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82FCF94-0D17-4818-84E4-476C06CCEC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5B8A476-B6A8-4779-B5F4-CFA360503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B6C4E2B-7360-40C8-9EAA-15F0BAB05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42D9-7AE4-49F1-AB26-20FBB1DEE182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DA9295-3B0E-4933-96F6-2DC4D1A7A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195FDB5-48C3-47EB-A47B-7D118BF6C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1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86C819-E83C-48F2-AA7E-791D4DE8F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0F991E-4B23-4B29-B831-9E13E5110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FA65-FE4D-4CF6-805E-30663914D9DE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B698AD-EFDD-49F5-B432-A5184EF0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C152A9-140D-47D4-8626-AE4C6870A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35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D903D74-4112-4661-8E20-196115DA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627A-89B8-461A-AB09-9E1823C5A437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84384B2-AE7A-4577-9F65-C2041F4D3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AA62DF-4692-4A1C-86EC-1123BE8E1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14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16764F-DE59-48B4-ACE7-773306B8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5FFD2E-BFA8-4130-AE03-E7EF74FDA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FCB1031-0493-434B-BBDE-92357058D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B47C20-71D5-4F4F-A38B-818E01DBA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07765-35D2-4364-998E-05BC15066518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68A21E-96D6-4082-BB1F-83692A8E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13795B-0730-474C-863C-71AB60C3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39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71304F-BBB6-4752-A7E2-B7378DA67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2E1F370-2E95-477B-8FDC-456920FDD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A30CF5-ED02-4364-A395-2FED4C942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C22F71-04BE-4EB2-9008-429A2AA2E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41C6-9F85-4C6B-9C81-7E1A5DAD638A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2940AD-787B-4DCA-91A0-C7C3483EE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7CECE9-3683-425C-A704-24F060BFA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275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F4BA0D0-5115-439A-AAE7-251BAAE0B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A987C7-5F48-45AA-9054-6D09A2033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1763F1-41B3-4AA1-BC7A-E83CDE777F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84237-D0C8-473D-8EE8-C70E3AF2D302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565713-7185-450F-8564-04657D87D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5EADB5-8A59-4D77-AEAC-EF061CDC2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57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0B8B5E-B16D-0942-8502-796987C54185}"/>
              </a:ext>
            </a:extLst>
          </p:cNvPr>
          <p:cNvSpPr/>
          <p:nvPr/>
        </p:nvSpPr>
        <p:spPr>
          <a:xfrm>
            <a:off x="109878" y="61719"/>
            <a:ext cx="3300247" cy="470292"/>
          </a:xfrm>
          <a:prstGeom prst="rect">
            <a:avLst/>
          </a:prstGeom>
          <a:solidFill>
            <a:srgbClr val="17593D"/>
          </a:solidFill>
          <a:ln w="38100">
            <a:solidFill>
              <a:srgbClr val="175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US" altLang="ja-JP" sz="2400" b="1" dirty="0" err="1">
                <a:solidFill>
                  <a:srgbClr val="FFFF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SmaSo</a:t>
            </a:r>
            <a:r>
              <a:rPr lang="en-US" altLang="ja-JP" sz="2400" b="1" dirty="0">
                <a:solidFill>
                  <a:srgbClr val="FFFF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-X Word</a:t>
            </a:r>
            <a:endParaRPr lang="ja-JP" altLang="en-US" sz="2400" b="1" dirty="0">
              <a:solidFill>
                <a:srgbClr val="FFFFFF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E99B8C7-BC6F-8043-9FAB-F5F649D77304}"/>
              </a:ext>
            </a:extLst>
          </p:cNvPr>
          <p:cNvCxnSpPr>
            <a:cxnSpLocks/>
          </p:cNvCxnSpPr>
          <p:nvPr/>
        </p:nvCxnSpPr>
        <p:spPr>
          <a:xfrm>
            <a:off x="-12000" y="614516"/>
            <a:ext cx="12204000" cy="228"/>
          </a:xfrm>
          <a:prstGeom prst="line">
            <a:avLst/>
          </a:prstGeom>
          <a:ln w="38100">
            <a:solidFill>
              <a:srgbClr val="1759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2F6E3AF9-7D73-478D-92AF-59D7D682D5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989" y="28164"/>
            <a:ext cx="3800666" cy="51689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80F636-7A37-6F93-F6D7-1CE82D2F183F}"/>
              </a:ext>
            </a:extLst>
          </p:cNvPr>
          <p:cNvSpPr txBox="1"/>
          <p:nvPr/>
        </p:nvSpPr>
        <p:spPr>
          <a:xfrm>
            <a:off x="396390" y="2411741"/>
            <a:ext cx="10903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spc="-100" dirty="0">
                <a:solidFill>
                  <a:srgbClr val="17593D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OOOOO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E439B860-4A43-B5D0-1EB8-7A1445EC1FD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5025" r="43211"/>
          <a:stretch/>
        </p:blipFill>
        <p:spPr>
          <a:xfrm>
            <a:off x="1562470" y="1268552"/>
            <a:ext cx="331936" cy="1143189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899CCC8-7B7A-72BC-EECF-CAF8FC193BED}"/>
              </a:ext>
            </a:extLst>
          </p:cNvPr>
          <p:cNvSpPr txBox="1"/>
          <p:nvPr/>
        </p:nvSpPr>
        <p:spPr>
          <a:xfrm>
            <a:off x="1082579" y="5930313"/>
            <a:ext cx="11512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Your </a:t>
            </a:r>
            <a:r>
              <a:rPr lang="en-US" altLang="ja-JP" sz="1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Name </a:t>
            </a:r>
            <a:endParaRPr kumimoji="1" lang="en-US" altLang="ja-JP" sz="14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BE03D73-7568-2CE5-D12D-EEFFACC5B6DF}"/>
              </a:ext>
            </a:extLst>
          </p:cNvPr>
          <p:cNvSpPr/>
          <p:nvPr/>
        </p:nvSpPr>
        <p:spPr>
          <a:xfrm>
            <a:off x="3452069" y="885037"/>
            <a:ext cx="8500844" cy="5712447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Research Objectives &amp; Method</a:t>
            </a:r>
          </a:p>
          <a:p>
            <a:pPr algn="ctr"/>
            <a:r>
              <a:rPr lang="en-US" altLang="ja-JP" sz="2800" dirty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(with Significance and Necessity)</a:t>
            </a:r>
          </a:p>
          <a:p>
            <a:pPr algn="ctr"/>
            <a:endParaRPr lang="en-US" altLang="ja-JP" sz="2000" dirty="0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1BC8875-69C3-E4D4-DABE-C0A6843D6458}"/>
              </a:ext>
            </a:extLst>
          </p:cNvPr>
          <p:cNvSpPr/>
          <p:nvPr/>
        </p:nvSpPr>
        <p:spPr>
          <a:xfrm>
            <a:off x="495181" y="3101946"/>
            <a:ext cx="2384789" cy="267513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Your Photo</a:t>
            </a:r>
            <a:endParaRPr kumimoji="1" lang="ja-JP" altLang="en-US" dirty="0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69587F4-A443-6E3A-0030-5F162ABAA690}"/>
              </a:ext>
            </a:extLst>
          </p:cNvPr>
          <p:cNvSpPr txBox="1"/>
          <p:nvPr/>
        </p:nvSpPr>
        <p:spPr>
          <a:xfrm>
            <a:off x="2012714" y="2411741"/>
            <a:ext cx="8739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spc="-100" dirty="0">
                <a:solidFill>
                  <a:srgbClr val="FF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XXXXX</a:t>
            </a:r>
            <a:endParaRPr kumimoji="1" lang="en-US" altLang="ja-JP" sz="2000" spc="-100" dirty="0">
              <a:solidFill>
                <a:srgbClr val="FF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1C4C0CF-79FD-A49C-36D4-E9016103972F}"/>
              </a:ext>
            </a:extLst>
          </p:cNvPr>
          <p:cNvSpPr txBox="1"/>
          <p:nvPr/>
        </p:nvSpPr>
        <p:spPr>
          <a:xfrm>
            <a:off x="610493" y="918979"/>
            <a:ext cx="20954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Your </a:t>
            </a:r>
            <a:r>
              <a:rPr kumimoji="1" lang="en-US" altLang="ja-JP" sz="1600" b="1" dirty="0" err="1">
                <a:latin typeface="Yu Gothic UI" panose="020B0500000000000000" pitchFamily="50" charset="-128"/>
                <a:ea typeface="Yu Gothic UI" panose="020B0500000000000000" pitchFamily="50" charset="-128"/>
              </a:rPr>
              <a:t>SmaSo</a:t>
            </a:r>
            <a:r>
              <a:rPr kumimoji="1" lang="en-US" altLang="ja-JP" sz="16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-X Word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DCD28B8-83BC-DC43-53E9-316A48CDE5C6}"/>
              </a:ext>
            </a:extLst>
          </p:cNvPr>
          <p:cNvSpPr txBox="1"/>
          <p:nvPr/>
        </p:nvSpPr>
        <p:spPr>
          <a:xfrm>
            <a:off x="9163249" y="916599"/>
            <a:ext cx="2736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>
                <a:solidFill>
                  <a:schemeClr val="bg1">
                    <a:lumMod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w</a:t>
            </a:r>
            <a:r>
              <a:rPr kumimoji="1" lang="en-US" altLang="ja-JP" sz="2800" b="1" dirty="0">
                <a:solidFill>
                  <a:schemeClr val="bg1">
                    <a:lumMod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ith illustration</a:t>
            </a:r>
            <a:endParaRPr kumimoji="1" lang="ja-JP" altLang="en-US" sz="2800" b="1" dirty="0">
              <a:solidFill>
                <a:schemeClr val="bg1">
                  <a:lumMod val="50000"/>
                </a:scheme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B9DEA504-4837-4185-B2AA-D8F344987BF1}"/>
              </a:ext>
            </a:extLst>
          </p:cNvPr>
          <p:cNvSpPr/>
          <p:nvPr/>
        </p:nvSpPr>
        <p:spPr>
          <a:xfrm>
            <a:off x="362179" y="1304949"/>
            <a:ext cx="1080000" cy="1030173"/>
          </a:xfrm>
          <a:prstGeom prst="ellipse">
            <a:avLst/>
          </a:prstGeom>
          <a:solidFill>
            <a:srgbClr val="DCDCDC"/>
          </a:solidFill>
          <a:ln w="38100">
            <a:solidFill>
              <a:srgbClr val="4E81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0C66EC65-CCEE-475E-9FFB-5B4727ADA4ED}"/>
              </a:ext>
            </a:extLst>
          </p:cNvPr>
          <p:cNvSpPr/>
          <p:nvPr/>
        </p:nvSpPr>
        <p:spPr>
          <a:xfrm>
            <a:off x="1969047" y="1299408"/>
            <a:ext cx="1080000" cy="1029600"/>
          </a:xfrm>
          <a:prstGeom prst="ellipse">
            <a:avLst/>
          </a:prstGeom>
          <a:solidFill>
            <a:srgbClr val="DCDCDC"/>
          </a:solidFill>
          <a:ln w="38100">
            <a:solidFill>
              <a:srgbClr val="D048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766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4773</TotalTime>
  <Words>24</Words>
  <Application>Microsoft Office PowerPoint</Application>
  <PresentationFormat>ワイド画面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研究倫理教育</dc:title>
  <dc:creator>諏訪　春菜</dc:creator>
  <cp:lastModifiedBy>竹原　遥</cp:lastModifiedBy>
  <cp:revision>454</cp:revision>
  <cp:lastPrinted>2023-06-12T04:10:22Z</cp:lastPrinted>
  <dcterms:created xsi:type="dcterms:W3CDTF">2021-11-09T05:14:15Z</dcterms:created>
  <dcterms:modified xsi:type="dcterms:W3CDTF">2023-10-06T08:37:31Z</dcterms:modified>
</cp:coreProperties>
</file>