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
  </p:notesMasterIdLst>
  <p:sldIdLst>
    <p:sldId id="340" r:id="rId2"/>
    <p:sldId id="339" r:id="rId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93D"/>
    <a:srgbClr val="0A6CFF"/>
    <a:srgbClr val="FDC153"/>
    <a:srgbClr val="A6A6A6"/>
    <a:srgbClr val="F2F2F2"/>
    <a:srgbClr val="9BA3AA"/>
    <a:srgbClr val="FFFFFF"/>
    <a:srgbClr val="0070C0"/>
    <a:srgbClr val="0066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5039AE-1A95-4EF8-A109-01A003365193}" v="29" dt="2023-06-13T11:09:20.2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81"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1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6247" cy="498328"/>
          </a:xfrm>
          <a:prstGeom prst="rect">
            <a:avLst/>
          </a:prstGeom>
        </p:spPr>
        <p:txBody>
          <a:bodyPr vert="horz" lIns="92096" tIns="46047" rIns="92096" bIns="460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096" tIns="46047" rIns="92096" bIns="46047" rtlCol="0"/>
          <a:lstStyle>
            <a:lvl1pPr algn="r">
              <a:defRPr sz="1200"/>
            </a:lvl1pPr>
          </a:lstStyle>
          <a:p>
            <a:fld id="{7597D922-E6ED-4175-9F4D-38E63C4A20CF}" type="datetimeFigureOut">
              <a:rPr kumimoji="1" lang="ja-JP" altLang="en-US" smtClean="0"/>
              <a:t>2024/4/9</a:t>
            </a:fld>
            <a:endParaRPr kumimoji="1" lang="ja-JP" altLang="en-US"/>
          </a:p>
        </p:txBody>
      </p:sp>
      <p:sp>
        <p:nvSpPr>
          <p:cNvPr id="4" name="スライド イメージ プレースホルダー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2096" tIns="46047" rIns="92096" bIns="46047" rtlCol="0" anchor="ctr"/>
          <a:lstStyle/>
          <a:p>
            <a:endParaRPr lang="ja-JP" altLang="en-US"/>
          </a:p>
        </p:txBody>
      </p:sp>
      <p:sp>
        <p:nvSpPr>
          <p:cNvPr id="5" name="ノート プレースホルダー 4"/>
          <p:cNvSpPr>
            <a:spLocks noGrp="1"/>
          </p:cNvSpPr>
          <p:nvPr>
            <p:ph type="body" sz="quarter" idx="3"/>
          </p:nvPr>
        </p:nvSpPr>
        <p:spPr>
          <a:xfrm>
            <a:off x="679287" y="4777245"/>
            <a:ext cx="5439102" cy="3908364"/>
          </a:xfrm>
          <a:prstGeom prst="rect">
            <a:avLst/>
          </a:prstGeom>
        </p:spPr>
        <p:txBody>
          <a:bodyPr vert="horz" lIns="92096" tIns="46047" rIns="92096" bIns="460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310"/>
            <a:ext cx="2946247" cy="498328"/>
          </a:xfrm>
          <a:prstGeom prst="rect">
            <a:avLst/>
          </a:prstGeom>
        </p:spPr>
        <p:txBody>
          <a:bodyPr vert="horz" lIns="92096" tIns="46047" rIns="92096" bIns="460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096" tIns="46047" rIns="92096" bIns="46047" rtlCol="0" anchor="b"/>
          <a:lstStyle>
            <a:lvl1pPr algn="r">
              <a:defRPr sz="1200"/>
            </a:lvl1pPr>
          </a:lstStyle>
          <a:p>
            <a:fld id="{5103C3AD-E61F-4112-A08C-5373A95F7132}" type="slidenum">
              <a:rPr kumimoji="1" lang="ja-JP" altLang="en-US" smtClean="0"/>
              <a:t>‹#›</a:t>
            </a:fld>
            <a:endParaRPr kumimoji="1" lang="ja-JP" altLang="en-US"/>
          </a:p>
        </p:txBody>
      </p:sp>
    </p:spTree>
    <p:extLst>
      <p:ext uri="{BB962C8B-B14F-4D97-AF65-F5344CB8AC3E}">
        <p14:creationId xmlns:p14="http://schemas.microsoft.com/office/powerpoint/2010/main" val="4699480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60538">
              <a:defRPr/>
            </a:pPr>
            <a:fld id="{D6CDC9A0-F67D-5644-ADD6-113912855BF2}" type="slidenum">
              <a:rPr lang="ja-JP" altLang="en-US">
                <a:solidFill>
                  <a:prstClr val="black"/>
                </a:solidFill>
                <a:latin typeface="游ゴシック" panose="020F0502020204030204"/>
                <a:ea typeface="游ゴシック" panose="020B0400000000000000" pitchFamily="50" charset="-128"/>
              </a:rPr>
              <a:pPr defTabSz="460538">
                <a:defRPr/>
              </a:pPr>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509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60538">
              <a:defRPr/>
            </a:pPr>
            <a:fld id="{D6CDC9A0-F67D-5644-ADD6-113912855BF2}" type="slidenum">
              <a:rPr lang="ja-JP" altLang="en-US">
                <a:solidFill>
                  <a:prstClr val="black"/>
                </a:solidFill>
                <a:latin typeface="游ゴシック" panose="020F0502020204030204"/>
                <a:ea typeface="游ゴシック" panose="020B0400000000000000" pitchFamily="50" charset="-128"/>
              </a:rPr>
              <a:pPr defTabSz="460538">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2350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12252-2CD0-403E-8BA6-57441712B36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AB1B1C3-A9A2-422F-844D-181E8E7EC91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2A0359A-6672-45A9-A76F-95FB9CB754D4}"/>
              </a:ext>
            </a:extLst>
          </p:cNvPr>
          <p:cNvSpPr>
            <a:spLocks noGrp="1"/>
          </p:cNvSpPr>
          <p:nvPr>
            <p:ph type="dt" sz="half" idx="10"/>
          </p:nvPr>
        </p:nvSpPr>
        <p:spPr/>
        <p:txBody>
          <a:bodyPr/>
          <a:lstStyle/>
          <a:p>
            <a:fld id="{E00AF023-89A5-4396-B12F-4338A70DF2A4}" type="datetime1">
              <a:rPr kumimoji="1" lang="ja-JP" altLang="en-US" smtClean="0"/>
              <a:t>2024/4/9</a:t>
            </a:fld>
            <a:endParaRPr kumimoji="1" lang="ja-JP" altLang="en-US"/>
          </a:p>
        </p:txBody>
      </p:sp>
      <p:sp>
        <p:nvSpPr>
          <p:cNvPr id="5" name="フッター プレースホルダー 4">
            <a:extLst>
              <a:ext uri="{FF2B5EF4-FFF2-40B4-BE49-F238E27FC236}">
                <a16:creationId xmlns:a16="http://schemas.microsoft.com/office/drawing/2014/main" id="{1F838FF2-CD18-4C89-B697-9F512EBCF55D}"/>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6" name="スライド番号プレースホルダー 5">
            <a:extLst>
              <a:ext uri="{FF2B5EF4-FFF2-40B4-BE49-F238E27FC236}">
                <a16:creationId xmlns:a16="http://schemas.microsoft.com/office/drawing/2014/main" id="{DE83104F-FA7F-4AAB-899D-FE4DB485B361}"/>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328069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CEDD89-0A5C-4747-B542-D2BA299616D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334ECAE-EFD4-40A8-A02C-B6F42E6F51F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CE7A74-1F6A-4FFA-8978-91EB2088D66F}"/>
              </a:ext>
            </a:extLst>
          </p:cNvPr>
          <p:cNvSpPr>
            <a:spLocks noGrp="1"/>
          </p:cNvSpPr>
          <p:nvPr>
            <p:ph type="dt" sz="half" idx="10"/>
          </p:nvPr>
        </p:nvSpPr>
        <p:spPr/>
        <p:txBody>
          <a:bodyPr/>
          <a:lstStyle/>
          <a:p>
            <a:fld id="{1BF32F77-E7B8-4E9F-BEBB-C04EC030F439}" type="datetime1">
              <a:rPr kumimoji="1" lang="ja-JP" altLang="en-US" smtClean="0"/>
              <a:t>2024/4/9</a:t>
            </a:fld>
            <a:endParaRPr kumimoji="1" lang="ja-JP" altLang="en-US"/>
          </a:p>
        </p:txBody>
      </p:sp>
      <p:sp>
        <p:nvSpPr>
          <p:cNvPr id="5" name="フッター プレースホルダー 4">
            <a:extLst>
              <a:ext uri="{FF2B5EF4-FFF2-40B4-BE49-F238E27FC236}">
                <a16:creationId xmlns:a16="http://schemas.microsoft.com/office/drawing/2014/main" id="{D0264021-001D-472A-98E2-92270652F95E}"/>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6" name="スライド番号プレースホルダー 5">
            <a:extLst>
              <a:ext uri="{FF2B5EF4-FFF2-40B4-BE49-F238E27FC236}">
                <a16:creationId xmlns:a16="http://schemas.microsoft.com/office/drawing/2014/main" id="{75C1D3DE-8EB5-4165-ABB9-7A28CDABC946}"/>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136107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326439-74AB-4A1B-93CC-714F045896ED}"/>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7ED3B0-E2A3-441D-BE5A-9574C2BF94F1}"/>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709515-3B57-4F20-8CBD-74B699C2E8DB}"/>
              </a:ext>
            </a:extLst>
          </p:cNvPr>
          <p:cNvSpPr>
            <a:spLocks noGrp="1"/>
          </p:cNvSpPr>
          <p:nvPr>
            <p:ph type="dt" sz="half" idx="10"/>
          </p:nvPr>
        </p:nvSpPr>
        <p:spPr/>
        <p:txBody>
          <a:bodyPr/>
          <a:lstStyle/>
          <a:p>
            <a:fld id="{B9D91501-5272-49C7-937D-6D4A772C8504}" type="datetime1">
              <a:rPr kumimoji="1" lang="ja-JP" altLang="en-US" smtClean="0"/>
              <a:t>2024/4/9</a:t>
            </a:fld>
            <a:endParaRPr kumimoji="1" lang="ja-JP" altLang="en-US"/>
          </a:p>
        </p:txBody>
      </p:sp>
      <p:sp>
        <p:nvSpPr>
          <p:cNvPr id="5" name="フッター プレースホルダー 4">
            <a:extLst>
              <a:ext uri="{FF2B5EF4-FFF2-40B4-BE49-F238E27FC236}">
                <a16:creationId xmlns:a16="http://schemas.microsoft.com/office/drawing/2014/main" id="{029C0C3C-6509-4D63-9609-118A954A1217}"/>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6" name="スライド番号プレースホルダー 5">
            <a:extLst>
              <a:ext uri="{FF2B5EF4-FFF2-40B4-BE49-F238E27FC236}">
                <a16:creationId xmlns:a16="http://schemas.microsoft.com/office/drawing/2014/main" id="{7214D341-4D7E-4056-BF6F-325433A4FBF4}"/>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156805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050EB-2B2A-4868-A534-57582C8345D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E2CF4-3377-4358-A484-55B22DA6D6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39A0A9-599F-49BC-BDF4-C481150D7C06}"/>
              </a:ext>
            </a:extLst>
          </p:cNvPr>
          <p:cNvSpPr>
            <a:spLocks noGrp="1"/>
          </p:cNvSpPr>
          <p:nvPr>
            <p:ph type="dt" sz="half" idx="10"/>
          </p:nvPr>
        </p:nvSpPr>
        <p:spPr/>
        <p:txBody>
          <a:bodyPr/>
          <a:lstStyle/>
          <a:p>
            <a:fld id="{C8988DBD-A5C5-4B60-A8DD-8CDCD050F4D7}" type="datetime1">
              <a:rPr kumimoji="1" lang="ja-JP" altLang="en-US" smtClean="0"/>
              <a:t>2024/4/9</a:t>
            </a:fld>
            <a:endParaRPr kumimoji="1" lang="ja-JP" altLang="en-US"/>
          </a:p>
        </p:txBody>
      </p:sp>
      <p:sp>
        <p:nvSpPr>
          <p:cNvPr id="5" name="フッター プレースホルダー 4">
            <a:extLst>
              <a:ext uri="{FF2B5EF4-FFF2-40B4-BE49-F238E27FC236}">
                <a16:creationId xmlns:a16="http://schemas.microsoft.com/office/drawing/2014/main" id="{E580B05A-E210-48D4-B1AD-7B47E5A5ADDE}"/>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6" name="スライド番号プレースホルダー 5">
            <a:extLst>
              <a:ext uri="{FF2B5EF4-FFF2-40B4-BE49-F238E27FC236}">
                <a16:creationId xmlns:a16="http://schemas.microsoft.com/office/drawing/2014/main" id="{D741C4C4-D5A1-4826-B45C-39F3122C18BF}"/>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388504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BAA32-0969-470F-BCB5-37C5DA566ECB}"/>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C9220F-A3D7-463A-94C0-F8B93A3F67CA}"/>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1D1C39B-9CCA-4C66-A33D-C9AC2DC325AB}"/>
              </a:ext>
            </a:extLst>
          </p:cNvPr>
          <p:cNvSpPr>
            <a:spLocks noGrp="1"/>
          </p:cNvSpPr>
          <p:nvPr>
            <p:ph type="dt" sz="half" idx="10"/>
          </p:nvPr>
        </p:nvSpPr>
        <p:spPr/>
        <p:txBody>
          <a:bodyPr/>
          <a:lstStyle/>
          <a:p>
            <a:fld id="{E95F2F6E-8178-44D2-AF81-1FB02218E643}" type="datetime1">
              <a:rPr kumimoji="1" lang="ja-JP" altLang="en-US" smtClean="0"/>
              <a:t>2024/4/9</a:t>
            </a:fld>
            <a:endParaRPr kumimoji="1" lang="ja-JP" altLang="en-US"/>
          </a:p>
        </p:txBody>
      </p:sp>
      <p:sp>
        <p:nvSpPr>
          <p:cNvPr id="5" name="フッター プレースホルダー 4">
            <a:extLst>
              <a:ext uri="{FF2B5EF4-FFF2-40B4-BE49-F238E27FC236}">
                <a16:creationId xmlns:a16="http://schemas.microsoft.com/office/drawing/2014/main" id="{CE251B3B-79BE-4B89-84E0-D150976BAE36}"/>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6" name="スライド番号プレースホルダー 5">
            <a:extLst>
              <a:ext uri="{FF2B5EF4-FFF2-40B4-BE49-F238E27FC236}">
                <a16:creationId xmlns:a16="http://schemas.microsoft.com/office/drawing/2014/main" id="{B9B0CE5A-15BC-42F3-87B6-0586E4B3BF40}"/>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302615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7CA12-0463-41CD-92C2-32B26C3946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C3CAC7-3EF6-4A76-B10E-B52B72F25AC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2D3FCF7-783F-4863-91A4-4B772809A96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E7C8DB-8CAC-465A-9151-EACFA4617BA3}"/>
              </a:ext>
            </a:extLst>
          </p:cNvPr>
          <p:cNvSpPr>
            <a:spLocks noGrp="1"/>
          </p:cNvSpPr>
          <p:nvPr>
            <p:ph type="dt" sz="half" idx="10"/>
          </p:nvPr>
        </p:nvSpPr>
        <p:spPr/>
        <p:txBody>
          <a:bodyPr/>
          <a:lstStyle/>
          <a:p>
            <a:fld id="{183C3F4F-3F23-4FE5-A5E4-8F61FEB3F6FD}" type="datetime1">
              <a:rPr kumimoji="1" lang="ja-JP" altLang="en-US" smtClean="0"/>
              <a:t>2024/4/9</a:t>
            </a:fld>
            <a:endParaRPr kumimoji="1" lang="ja-JP" altLang="en-US"/>
          </a:p>
        </p:txBody>
      </p:sp>
      <p:sp>
        <p:nvSpPr>
          <p:cNvPr id="6" name="フッター プレースホルダー 5">
            <a:extLst>
              <a:ext uri="{FF2B5EF4-FFF2-40B4-BE49-F238E27FC236}">
                <a16:creationId xmlns:a16="http://schemas.microsoft.com/office/drawing/2014/main" id="{732594CD-4966-4BAC-B763-5D0FFD3A24F8}"/>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7" name="スライド番号プレースホルダー 6">
            <a:extLst>
              <a:ext uri="{FF2B5EF4-FFF2-40B4-BE49-F238E27FC236}">
                <a16:creationId xmlns:a16="http://schemas.microsoft.com/office/drawing/2014/main" id="{54D95A8D-06D2-4382-9BB0-FB03E6DEC91C}"/>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421008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7B0C0-68B1-4512-8DFD-FE3D87020617}"/>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DE8F74-AAE2-4AD0-BD42-BA8DE151C9A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883E617-A724-4FF4-BC8E-6829B9218B06}"/>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82FCF94-0D17-4818-84E4-476C06CCECC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5B8A476-B6A8-4779-B5F4-CFA3605032E0}"/>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6C4E2B-7360-40C8-9EAA-15F0BAB05F11}"/>
              </a:ext>
            </a:extLst>
          </p:cNvPr>
          <p:cNvSpPr>
            <a:spLocks noGrp="1"/>
          </p:cNvSpPr>
          <p:nvPr>
            <p:ph type="dt" sz="half" idx="10"/>
          </p:nvPr>
        </p:nvSpPr>
        <p:spPr/>
        <p:txBody>
          <a:bodyPr/>
          <a:lstStyle/>
          <a:p>
            <a:fld id="{9CC542D9-7AE4-49F1-AB26-20FBB1DEE182}" type="datetime1">
              <a:rPr kumimoji="1" lang="ja-JP" altLang="en-US" smtClean="0"/>
              <a:t>2024/4/9</a:t>
            </a:fld>
            <a:endParaRPr kumimoji="1" lang="ja-JP" altLang="en-US"/>
          </a:p>
        </p:txBody>
      </p:sp>
      <p:sp>
        <p:nvSpPr>
          <p:cNvPr id="8" name="フッター プレースホルダー 7">
            <a:extLst>
              <a:ext uri="{FF2B5EF4-FFF2-40B4-BE49-F238E27FC236}">
                <a16:creationId xmlns:a16="http://schemas.microsoft.com/office/drawing/2014/main" id="{A1DA9295-3B0E-4933-96F6-2DC4D1A7A065}"/>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9" name="スライド番号プレースホルダー 8">
            <a:extLst>
              <a:ext uri="{FF2B5EF4-FFF2-40B4-BE49-F238E27FC236}">
                <a16:creationId xmlns:a16="http://schemas.microsoft.com/office/drawing/2014/main" id="{A195FDB5-48C3-47EB-A47B-7D118BF6CF28}"/>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10631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86C819-E83C-48F2-AA7E-791D4DE8F9F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0F991E-4B23-4B29-B831-9E13E5110BBA}"/>
              </a:ext>
            </a:extLst>
          </p:cNvPr>
          <p:cNvSpPr>
            <a:spLocks noGrp="1"/>
          </p:cNvSpPr>
          <p:nvPr>
            <p:ph type="dt" sz="half" idx="10"/>
          </p:nvPr>
        </p:nvSpPr>
        <p:spPr/>
        <p:txBody>
          <a:bodyPr/>
          <a:lstStyle/>
          <a:p>
            <a:fld id="{22DFFA65-FE4D-4CF6-805E-30663914D9DE}" type="datetime1">
              <a:rPr kumimoji="1" lang="ja-JP" altLang="en-US" smtClean="0"/>
              <a:t>2024/4/9</a:t>
            </a:fld>
            <a:endParaRPr kumimoji="1" lang="ja-JP" altLang="en-US"/>
          </a:p>
        </p:txBody>
      </p:sp>
      <p:sp>
        <p:nvSpPr>
          <p:cNvPr id="4" name="フッター プレースホルダー 3">
            <a:extLst>
              <a:ext uri="{FF2B5EF4-FFF2-40B4-BE49-F238E27FC236}">
                <a16:creationId xmlns:a16="http://schemas.microsoft.com/office/drawing/2014/main" id="{76B698AD-EFDD-49F5-B432-A5184EF0867E}"/>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5" name="スライド番号プレースホルダー 4">
            <a:extLst>
              <a:ext uri="{FF2B5EF4-FFF2-40B4-BE49-F238E27FC236}">
                <a16:creationId xmlns:a16="http://schemas.microsoft.com/office/drawing/2014/main" id="{05C152A9-140D-47D4-8626-AE4C6870ADBE}"/>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272435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D903D74-4112-4661-8E20-196115DA49D3}"/>
              </a:ext>
            </a:extLst>
          </p:cNvPr>
          <p:cNvSpPr>
            <a:spLocks noGrp="1"/>
          </p:cNvSpPr>
          <p:nvPr>
            <p:ph type="dt" sz="half" idx="10"/>
          </p:nvPr>
        </p:nvSpPr>
        <p:spPr/>
        <p:txBody>
          <a:bodyPr/>
          <a:lstStyle/>
          <a:p>
            <a:fld id="{803A627A-89B8-461A-AB09-9E1823C5A437}" type="datetime1">
              <a:rPr kumimoji="1" lang="ja-JP" altLang="en-US" smtClean="0"/>
              <a:t>2024/4/9</a:t>
            </a:fld>
            <a:endParaRPr kumimoji="1" lang="ja-JP" altLang="en-US"/>
          </a:p>
        </p:txBody>
      </p:sp>
      <p:sp>
        <p:nvSpPr>
          <p:cNvPr id="3" name="フッター プレースホルダー 2">
            <a:extLst>
              <a:ext uri="{FF2B5EF4-FFF2-40B4-BE49-F238E27FC236}">
                <a16:creationId xmlns:a16="http://schemas.microsoft.com/office/drawing/2014/main" id="{884384B2-AE7A-4577-9F65-C2041F4D314F}"/>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4" name="スライド番号プレースホルダー 3">
            <a:extLst>
              <a:ext uri="{FF2B5EF4-FFF2-40B4-BE49-F238E27FC236}">
                <a16:creationId xmlns:a16="http://schemas.microsoft.com/office/drawing/2014/main" id="{EDAA62DF-4692-4A1C-86EC-1123BE8E1BF2}"/>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341314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6764F-DE59-48B4-ACE7-773306B88B2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FFD2E-BFA8-4130-AE03-E7EF74FDA3F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CB1031-0493-434B-BBDE-92357058D0A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B47C20-71D5-4F4F-A38B-818E01DBA3F6}"/>
              </a:ext>
            </a:extLst>
          </p:cNvPr>
          <p:cNvSpPr>
            <a:spLocks noGrp="1"/>
          </p:cNvSpPr>
          <p:nvPr>
            <p:ph type="dt" sz="half" idx="10"/>
          </p:nvPr>
        </p:nvSpPr>
        <p:spPr/>
        <p:txBody>
          <a:bodyPr/>
          <a:lstStyle/>
          <a:p>
            <a:fld id="{9A807765-35D2-4364-998E-05BC15066518}" type="datetime1">
              <a:rPr kumimoji="1" lang="ja-JP" altLang="en-US" smtClean="0"/>
              <a:t>2024/4/9</a:t>
            </a:fld>
            <a:endParaRPr kumimoji="1" lang="ja-JP" altLang="en-US"/>
          </a:p>
        </p:txBody>
      </p:sp>
      <p:sp>
        <p:nvSpPr>
          <p:cNvPr id="6" name="フッター プレースホルダー 5">
            <a:extLst>
              <a:ext uri="{FF2B5EF4-FFF2-40B4-BE49-F238E27FC236}">
                <a16:creationId xmlns:a16="http://schemas.microsoft.com/office/drawing/2014/main" id="{8A68A21E-96D6-4082-BB1F-83692A8EC62B}"/>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7" name="スライド番号プレースホルダー 6">
            <a:extLst>
              <a:ext uri="{FF2B5EF4-FFF2-40B4-BE49-F238E27FC236}">
                <a16:creationId xmlns:a16="http://schemas.microsoft.com/office/drawing/2014/main" id="{B913795B-0730-474C-863C-71AB60C3BA9B}"/>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69139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1304F-BBB6-4752-A7E2-B7378DA67B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E1F370-2E95-477B-8FDC-456920FDD16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5A30CF5-ED02-4364-A395-2FED4C942F9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C22F71-04BE-4EB2-9008-429A2AA2EAA2}"/>
              </a:ext>
            </a:extLst>
          </p:cNvPr>
          <p:cNvSpPr>
            <a:spLocks noGrp="1"/>
          </p:cNvSpPr>
          <p:nvPr>
            <p:ph type="dt" sz="half" idx="10"/>
          </p:nvPr>
        </p:nvSpPr>
        <p:spPr/>
        <p:txBody>
          <a:bodyPr/>
          <a:lstStyle/>
          <a:p>
            <a:fld id="{A99841C6-9F85-4C6B-9C81-7E1A5DAD638A}" type="datetime1">
              <a:rPr kumimoji="1" lang="ja-JP" altLang="en-US" smtClean="0"/>
              <a:t>2024/4/9</a:t>
            </a:fld>
            <a:endParaRPr kumimoji="1" lang="ja-JP" altLang="en-US"/>
          </a:p>
        </p:txBody>
      </p:sp>
      <p:sp>
        <p:nvSpPr>
          <p:cNvPr id="6" name="フッター プレースホルダー 5">
            <a:extLst>
              <a:ext uri="{FF2B5EF4-FFF2-40B4-BE49-F238E27FC236}">
                <a16:creationId xmlns:a16="http://schemas.microsoft.com/office/drawing/2014/main" id="{F32940AD-787B-4DCA-91A0-C7C3483EE963}"/>
              </a:ext>
            </a:extLst>
          </p:cNvPr>
          <p:cNvSpPr>
            <a:spLocks noGrp="1"/>
          </p:cNvSpPr>
          <p:nvPr>
            <p:ph type="ftr" sz="quarter" idx="11"/>
          </p:nvPr>
        </p:nvSpPr>
        <p:spPr/>
        <p:txBody>
          <a:bodyPr/>
          <a:lstStyle/>
          <a:p>
            <a:r>
              <a:rPr kumimoji="1" lang="en-US" altLang="ja-JP"/>
              <a:t>November, 2021 IDEC Office</a:t>
            </a:r>
            <a:endParaRPr kumimoji="1" lang="ja-JP" altLang="en-US"/>
          </a:p>
        </p:txBody>
      </p:sp>
      <p:sp>
        <p:nvSpPr>
          <p:cNvPr id="7" name="スライド番号プレースホルダー 6">
            <a:extLst>
              <a:ext uri="{FF2B5EF4-FFF2-40B4-BE49-F238E27FC236}">
                <a16:creationId xmlns:a16="http://schemas.microsoft.com/office/drawing/2014/main" id="{A37CECE9-3683-425C-A704-24F060BFA181}"/>
              </a:ext>
            </a:extLst>
          </p:cNvPr>
          <p:cNvSpPr>
            <a:spLocks noGrp="1"/>
          </p:cNvSpPr>
          <p:nvPr>
            <p:ph type="sldNum" sz="quarter" idx="12"/>
          </p:nvPr>
        </p:nvSpPr>
        <p:spPr/>
        <p:txBody>
          <a:body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136827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F4BA0D0-5115-439A-AAE7-251BAAE0B81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A987C7-5F48-45AA-9054-6D09A2033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763F1-41B3-4AA1-BC7A-E83CDE777F1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84237-D0C8-473D-8EE8-C70E3AF2D302}" type="datetime1">
              <a:rPr kumimoji="1" lang="ja-JP" altLang="en-US" smtClean="0"/>
              <a:t>2024/4/9</a:t>
            </a:fld>
            <a:endParaRPr kumimoji="1" lang="ja-JP" altLang="en-US"/>
          </a:p>
        </p:txBody>
      </p:sp>
      <p:sp>
        <p:nvSpPr>
          <p:cNvPr id="5" name="フッター プレースホルダー 4">
            <a:extLst>
              <a:ext uri="{FF2B5EF4-FFF2-40B4-BE49-F238E27FC236}">
                <a16:creationId xmlns:a16="http://schemas.microsoft.com/office/drawing/2014/main" id="{56565713-7185-450F-8564-04657D87D0F9}"/>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November, 2021 IDEC Office</a:t>
            </a:r>
            <a:endParaRPr kumimoji="1" lang="ja-JP" altLang="en-US"/>
          </a:p>
        </p:txBody>
      </p:sp>
      <p:sp>
        <p:nvSpPr>
          <p:cNvPr id="6" name="スライド番号プレースホルダー 5">
            <a:extLst>
              <a:ext uri="{FF2B5EF4-FFF2-40B4-BE49-F238E27FC236}">
                <a16:creationId xmlns:a16="http://schemas.microsoft.com/office/drawing/2014/main" id="{D15EADB5-8A59-4D77-AEAC-EF061CDC2B0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D2437-553E-4168-A4FD-3E113E41701F}" type="slidenum">
              <a:rPr kumimoji="1" lang="ja-JP" altLang="en-US" smtClean="0"/>
              <a:t>‹#›</a:t>
            </a:fld>
            <a:endParaRPr kumimoji="1" lang="ja-JP" altLang="en-US"/>
          </a:p>
        </p:txBody>
      </p:sp>
    </p:spTree>
    <p:extLst>
      <p:ext uri="{BB962C8B-B14F-4D97-AF65-F5344CB8AC3E}">
        <p14:creationId xmlns:p14="http://schemas.microsoft.com/office/powerpoint/2010/main" val="12025736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1.gi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90B8B5E-B16D-0942-8502-796987C54185}"/>
              </a:ext>
            </a:extLst>
          </p:cNvPr>
          <p:cNvSpPr/>
          <p:nvPr/>
        </p:nvSpPr>
        <p:spPr>
          <a:xfrm>
            <a:off x="4194" y="898543"/>
            <a:ext cx="12191999" cy="503673"/>
          </a:xfrm>
          <a:prstGeom prst="rect">
            <a:avLst/>
          </a:prstGeom>
          <a:solidFill>
            <a:srgbClr val="17593D"/>
          </a:solidFill>
          <a:ln w="38100">
            <a:solidFill>
              <a:srgbClr val="17593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sz="2400" b="1" dirty="0">
                <a:solidFill>
                  <a:srgbClr val="FFFFFF"/>
                </a:solidFill>
                <a:latin typeface="Yu Gothic UI" panose="020B0500000000000000" pitchFamily="50" charset="-128"/>
                <a:ea typeface="Yu Gothic UI" panose="020B0500000000000000" pitchFamily="50" charset="-128"/>
              </a:rPr>
              <a:t>　</a:t>
            </a:r>
            <a:r>
              <a:rPr lang="en-US" altLang="ja-JP" sz="2400" b="1" dirty="0">
                <a:solidFill>
                  <a:srgbClr val="FFFFFF"/>
                </a:solidFill>
                <a:latin typeface="Yu Gothic UI" panose="020B0500000000000000" pitchFamily="50" charset="-128"/>
                <a:ea typeface="Yu Gothic UI" panose="020B0500000000000000" pitchFamily="50" charset="-128"/>
              </a:rPr>
              <a:t>Example of </a:t>
            </a:r>
            <a:r>
              <a:rPr lang="en-US" altLang="ja-JP" sz="2400" b="1" dirty="0" err="1">
                <a:solidFill>
                  <a:srgbClr val="FFFFFF"/>
                </a:solidFill>
                <a:latin typeface="Yu Gothic UI" panose="020B0500000000000000" pitchFamily="50" charset="-128"/>
                <a:ea typeface="Yu Gothic UI" panose="020B0500000000000000" pitchFamily="50" charset="-128"/>
              </a:rPr>
              <a:t>SmaSo</a:t>
            </a:r>
            <a:r>
              <a:rPr lang="en-US" altLang="ja-JP" sz="2400" b="1" dirty="0">
                <a:solidFill>
                  <a:srgbClr val="FFFFFF"/>
                </a:solidFill>
                <a:latin typeface="Yu Gothic UI" panose="020B0500000000000000" pitchFamily="50" charset="-128"/>
                <a:ea typeface="Yu Gothic UI" panose="020B0500000000000000" pitchFamily="50" charset="-128"/>
              </a:rPr>
              <a:t>-X Word</a:t>
            </a:r>
            <a:endParaRPr lang="ja-JP" altLang="en-US" sz="2400" b="1" dirty="0">
              <a:solidFill>
                <a:srgbClr val="FFFFFF"/>
              </a:solidFill>
              <a:latin typeface="Yu Gothic UI" panose="020B0500000000000000" pitchFamily="50" charset="-128"/>
              <a:ea typeface="Yu Gothic UI" panose="020B0500000000000000" pitchFamily="50" charset="-128"/>
            </a:endParaRPr>
          </a:p>
        </p:txBody>
      </p:sp>
      <p:cxnSp>
        <p:nvCxnSpPr>
          <p:cNvPr id="13" name="直線コネクタ 12">
            <a:extLst>
              <a:ext uri="{FF2B5EF4-FFF2-40B4-BE49-F238E27FC236}">
                <a16:creationId xmlns:a16="http://schemas.microsoft.com/office/drawing/2014/main" id="{9E99B8C7-BC6F-8043-9FAB-F5F649D77304}"/>
              </a:ext>
            </a:extLst>
          </p:cNvPr>
          <p:cNvCxnSpPr>
            <a:cxnSpLocks/>
          </p:cNvCxnSpPr>
          <p:nvPr/>
        </p:nvCxnSpPr>
        <p:spPr>
          <a:xfrm>
            <a:off x="-2787" y="798990"/>
            <a:ext cx="12204000" cy="228"/>
          </a:xfrm>
          <a:prstGeom prst="line">
            <a:avLst/>
          </a:prstGeom>
          <a:ln w="38100">
            <a:solidFill>
              <a:srgbClr val="17593D"/>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2F6E3AF9-7D73-478D-92AF-59D7D682D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1" y="47643"/>
            <a:ext cx="5153378" cy="700859"/>
          </a:xfrm>
          <a:prstGeom prst="rect">
            <a:avLst/>
          </a:prstGeom>
        </p:spPr>
      </p:pic>
      <p:pic>
        <p:nvPicPr>
          <p:cNvPr id="9" name="Picture 2">
            <a:extLst>
              <a:ext uri="{FF2B5EF4-FFF2-40B4-BE49-F238E27FC236}">
                <a16:creationId xmlns:a16="http://schemas.microsoft.com/office/drawing/2014/main" id="{158CDA19-1D87-C38C-C4FB-BFF8C92019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59" t="45560" r="28223"/>
          <a:stretch/>
        </p:blipFill>
        <p:spPr bwMode="auto">
          <a:xfrm>
            <a:off x="11244360" y="58122"/>
            <a:ext cx="855154" cy="72067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93967A12-9131-45B2-8DE4-F8190B5BA21A}"/>
              </a:ext>
            </a:extLst>
          </p:cNvPr>
          <p:cNvSpPr txBox="1"/>
          <p:nvPr/>
        </p:nvSpPr>
        <p:spPr>
          <a:xfrm>
            <a:off x="5833579" y="326657"/>
            <a:ext cx="5558367" cy="469359"/>
          </a:xfrm>
          <a:prstGeom prst="rect">
            <a:avLst/>
          </a:prstGeom>
          <a:noFill/>
        </p:spPr>
        <p:txBody>
          <a:bodyPr wrap="square" rtlCol="0">
            <a:spAutoFit/>
          </a:bodyPr>
          <a:lstStyle/>
          <a:p>
            <a:pPr algn="ctr"/>
            <a:r>
              <a:rPr lang="ja-JP" altLang="en-US" sz="1400" dirty="0">
                <a:latin typeface="Yu Gothic UI" panose="020B0500000000000000" pitchFamily="50" charset="-128"/>
                <a:ea typeface="Yu Gothic UI" panose="020B0500000000000000" pitchFamily="50" charset="-128"/>
              </a:rPr>
              <a:t>本研究院のミッション達成に向けて全ての教員の協力が不可欠です</a:t>
            </a:r>
            <a:endParaRPr lang="en-US" altLang="ja-JP" sz="1400" dirty="0">
              <a:latin typeface="Yu Gothic UI" panose="020B0500000000000000" pitchFamily="50" charset="-128"/>
              <a:ea typeface="Yu Gothic UI" panose="020B0500000000000000" pitchFamily="50" charset="-128"/>
            </a:endParaRPr>
          </a:p>
          <a:p>
            <a:pPr algn="ctr"/>
            <a:r>
              <a:rPr lang="en-US" altLang="ja-JP" sz="1050" dirty="0">
                <a:latin typeface="Yu Gothic UI" panose="020B0500000000000000" pitchFamily="50" charset="-128"/>
                <a:ea typeface="Yu Gothic UI" panose="020B0500000000000000" pitchFamily="50" charset="-128"/>
              </a:rPr>
              <a:t>Cooperation from all faculties is indispensable to achieving the mission of our </a:t>
            </a:r>
            <a:r>
              <a:rPr lang="en-US" altLang="ja-JP" sz="1050" dirty="0" err="1">
                <a:latin typeface="Yu Gothic UI" panose="020B0500000000000000" pitchFamily="50" charset="-128"/>
                <a:ea typeface="Yu Gothic UI" panose="020B0500000000000000" pitchFamily="50" charset="-128"/>
              </a:rPr>
              <a:t>SmaSo</a:t>
            </a:r>
            <a:r>
              <a:rPr lang="en-US" altLang="ja-JP" sz="1050" dirty="0">
                <a:latin typeface="Yu Gothic UI" panose="020B0500000000000000" pitchFamily="50" charset="-128"/>
                <a:ea typeface="Yu Gothic UI" panose="020B0500000000000000" pitchFamily="50" charset="-128"/>
              </a:rPr>
              <a:t>.</a:t>
            </a:r>
          </a:p>
        </p:txBody>
      </p:sp>
      <p:grpSp>
        <p:nvGrpSpPr>
          <p:cNvPr id="17" name="グループ化 16">
            <a:extLst>
              <a:ext uri="{FF2B5EF4-FFF2-40B4-BE49-F238E27FC236}">
                <a16:creationId xmlns:a16="http://schemas.microsoft.com/office/drawing/2014/main" id="{3BAB24E8-0DAD-4CB8-A7A1-7FE1073D4194}"/>
              </a:ext>
            </a:extLst>
          </p:cNvPr>
          <p:cNvGrpSpPr/>
          <p:nvPr/>
        </p:nvGrpSpPr>
        <p:grpSpPr>
          <a:xfrm>
            <a:off x="3787438" y="2717586"/>
            <a:ext cx="4238044" cy="2573478"/>
            <a:chOff x="4225887" y="3032569"/>
            <a:chExt cx="3292232" cy="2162647"/>
          </a:xfrm>
        </p:grpSpPr>
        <p:sp>
          <p:nvSpPr>
            <p:cNvPr id="30" name="テキスト ボックス 29">
              <a:extLst>
                <a:ext uri="{FF2B5EF4-FFF2-40B4-BE49-F238E27FC236}">
                  <a16:creationId xmlns:a16="http://schemas.microsoft.com/office/drawing/2014/main" id="{1DA3BAFB-0BD8-9595-5080-D7EC6CE633BE}"/>
                </a:ext>
              </a:extLst>
            </p:cNvPr>
            <p:cNvSpPr txBox="1"/>
            <p:nvPr/>
          </p:nvSpPr>
          <p:spPr>
            <a:xfrm>
              <a:off x="4225887" y="4381003"/>
              <a:ext cx="2036061" cy="672472"/>
            </a:xfrm>
            <a:prstGeom prst="rect">
              <a:avLst/>
            </a:prstGeom>
            <a:noFill/>
          </p:spPr>
          <p:txBody>
            <a:bodyPr wrap="square" rtlCol="0">
              <a:spAutoFit/>
            </a:bodyPr>
            <a:lstStyle/>
            <a:p>
              <a:pPr algn="ctr"/>
              <a:r>
                <a:rPr lang="ja-JP" altLang="en-US" sz="2800" b="1" spc="-100" dirty="0">
                  <a:solidFill>
                    <a:srgbClr val="17593D"/>
                  </a:solidFill>
                  <a:latin typeface="Yu Gothic UI" panose="020B0500000000000000" pitchFamily="50" charset="-128"/>
                  <a:ea typeface="Yu Gothic UI" panose="020B0500000000000000" pitchFamily="50" charset="-128"/>
                </a:rPr>
                <a:t>高速カメラ</a:t>
              </a:r>
              <a:endParaRPr lang="en-US" altLang="ja-JP" sz="2800" b="1" spc="-100" dirty="0">
                <a:solidFill>
                  <a:srgbClr val="17593D"/>
                </a:solidFill>
                <a:latin typeface="Yu Gothic UI" panose="020B0500000000000000" pitchFamily="50" charset="-128"/>
                <a:ea typeface="Yu Gothic UI" panose="020B0500000000000000" pitchFamily="50" charset="-128"/>
              </a:endParaRPr>
            </a:p>
            <a:p>
              <a:pPr algn="ctr"/>
              <a:r>
                <a:rPr lang="en-US" altLang="ja-JP" spc="-100" dirty="0">
                  <a:solidFill>
                    <a:srgbClr val="17593D"/>
                  </a:solidFill>
                  <a:latin typeface="Yu Gothic UI" panose="020B0500000000000000" pitchFamily="50" charset="-128"/>
                  <a:ea typeface="Yu Gothic UI" panose="020B0500000000000000" pitchFamily="50" charset="-128"/>
                </a:rPr>
                <a:t>High-speed Camera</a:t>
              </a:r>
              <a:endParaRPr kumimoji="1" lang="en-US" altLang="ja-JP" spc="-100" dirty="0">
                <a:solidFill>
                  <a:srgbClr val="17593D"/>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8E104490-D12A-23B1-1FC1-8545A7310F9C}"/>
                </a:ext>
              </a:extLst>
            </p:cNvPr>
            <p:cNvSpPr txBox="1"/>
            <p:nvPr/>
          </p:nvSpPr>
          <p:spPr>
            <a:xfrm>
              <a:off x="6324351" y="4381003"/>
              <a:ext cx="883376" cy="672472"/>
            </a:xfrm>
            <a:prstGeom prst="rect">
              <a:avLst/>
            </a:prstGeom>
            <a:noFill/>
          </p:spPr>
          <p:txBody>
            <a:bodyPr wrap="square" rtlCol="0">
              <a:spAutoFit/>
            </a:bodyPr>
            <a:lstStyle/>
            <a:p>
              <a:pPr algn="ctr"/>
              <a:r>
                <a:rPr lang="ja-JP" altLang="en-US" sz="2800" b="1" spc="-100" dirty="0">
                  <a:solidFill>
                    <a:srgbClr val="C00000"/>
                  </a:solidFill>
                  <a:latin typeface="Yu Gothic UI" panose="020B0500000000000000" pitchFamily="50" charset="-128"/>
                  <a:ea typeface="Yu Gothic UI" panose="020B0500000000000000" pitchFamily="50" charset="-128"/>
                </a:rPr>
                <a:t>橋梁</a:t>
              </a:r>
            </a:p>
            <a:p>
              <a:pPr algn="ctr"/>
              <a:r>
                <a:rPr kumimoji="1" lang="en-US" altLang="ja-JP" spc="-100" dirty="0">
                  <a:solidFill>
                    <a:srgbClr val="C00000"/>
                  </a:solidFill>
                  <a:latin typeface="Yu Gothic UI" panose="020B0500000000000000" pitchFamily="50" charset="-128"/>
                  <a:ea typeface="Yu Gothic UI" panose="020B0500000000000000" pitchFamily="50" charset="-128"/>
                </a:rPr>
                <a:t>Bridge</a:t>
              </a:r>
            </a:p>
          </p:txBody>
        </p:sp>
        <p:pic>
          <p:nvPicPr>
            <p:cNvPr id="3" name="図 2">
              <a:extLst>
                <a:ext uri="{FF2B5EF4-FFF2-40B4-BE49-F238E27FC236}">
                  <a16:creationId xmlns:a16="http://schemas.microsoft.com/office/drawing/2014/main" id="{B8270BE0-50F7-4A0E-9EC7-FA288BCF827B}"/>
                </a:ext>
              </a:extLst>
            </p:cNvPr>
            <p:cNvPicPr>
              <a:picLocks noChangeAspect="1"/>
            </p:cNvPicPr>
            <p:nvPr/>
          </p:nvPicPr>
          <p:blipFill>
            <a:blip r:embed="rId5"/>
            <a:stretch>
              <a:fillRect/>
            </a:stretch>
          </p:blipFill>
          <p:spPr>
            <a:xfrm>
              <a:off x="4546081" y="3216432"/>
              <a:ext cx="2821488" cy="1143189"/>
            </a:xfrm>
            <a:prstGeom prst="rect">
              <a:avLst/>
            </a:prstGeom>
          </p:spPr>
        </p:pic>
        <p:sp>
          <p:nvSpPr>
            <p:cNvPr id="2" name="四角形: 角を丸くする 1">
              <a:extLst>
                <a:ext uri="{FF2B5EF4-FFF2-40B4-BE49-F238E27FC236}">
                  <a16:creationId xmlns:a16="http://schemas.microsoft.com/office/drawing/2014/main" id="{975F9713-0117-4DDB-9CBF-7EC4EF632F30}"/>
                </a:ext>
              </a:extLst>
            </p:cNvPr>
            <p:cNvSpPr/>
            <p:nvPr/>
          </p:nvSpPr>
          <p:spPr>
            <a:xfrm>
              <a:off x="4354083" y="3032569"/>
              <a:ext cx="3164036" cy="216264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1F4CC48A-5BD7-4A7E-97DD-5D3E2835A97A}"/>
              </a:ext>
            </a:extLst>
          </p:cNvPr>
          <p:cNvSpPr txBox="1"/>
          <p:nvPr/>
        </p:nvSpPr>
        <p:spPr>
          <a:xfrm>
            <a:off x="22662" y="5360236"/>
            <a:ext cx="12068043" cy="1508105"/>
          </a:xfrm>
          <a:prstGeom prst="rect">
            <a:avLst/>
          </a:prstGeom>
          <a:noFill/>
        </p:spPr>
        <p:txBody>
          <a:bodyPr wrap="square" rtlCol="0">
            <a:spAutoFit/>
          </a:bodyPr>
          <a:lstStyle/>
          <a:p>
            <a:pPr algn="ctr"/>
            <a:r>
              <a:rPr lang="ja-JP" altLang="en-US" sz="2800" b="1" dirty="0">
                <a:solidFill>
                  <a:srgbClr val="17593D"/>
                </a:solidFill>
              </a:rPr>
              <a:t>　専門キーワード</a:t>
            </a:r>
            <a:r>
              <a:rPr lang="ja-JP" altLang="en-US" sz="2800" b="1" dirty="0">
                <a:solidFill>
                  <a:srgbClr val="FF0000"/>
                </a:solidFill>
              </a:rPr>
              <a:t>　　</a:t>
            </a:r>
            <a:r>
              <a:rPr lang="ja-JP" altLang="en-US" sz="3600" b="1" dirty="0">
                <a:solidFill>
                  <a:srgbClr val="FF0000"/>
                </a:solidFill>
              </a:rPr>
              <a:t>　</a:t>
            </a:r>
            <a:r>
              <a:rPr lang="en-US" altLang="ja-JP" sz="3600" b="1" dirty="0"/>
              <a:t>×</a:t>
            </a:r>
            <a:r>
              <a:rPr lang="ja-JP" altLang="en-US" sz="2800" b="1" dirty="0">
                <a:solidFill>
                  <a:srgbClr val="FF0000"/>
                </a:solidFill>
              </a:rPr>
              <a:t>　　　専門外キーワード</a:t>
            </a:r>
          </a:p>
          <a:p>
            <a:pPr algn="ctr"/>
            <a:r>
              <a:rPr lang="ja-JP" altLang="en-US" sz="2800" b="1" dirty="0">
                <a:solidFill>
                  <a:srgbClr val="17593D"/>
                </a:solidFill>
              </a:rPr>
              <a:t>　</a:t>
            </a:r>
            <a:r>
              <a:rPr lang="en-US" altLang="ja-JP" sz="2800" b="1" dirty="0">
                <a:solidFill>
                  <a:srgbClr val="17593D"/>
                </a:solidFill>
              </a:rPr>
              <a:t>Professional Keyword</a:t>
            </a:r>
            <a:r>
              <a:rPr lang="ja-JP" altLang="en-US" sz="2800" b="1" dirty="0">
                <a:solidFill>
                  <a:srgbClr val="FF0000"/>
                </a:solidFill>
              </a:rPr>
              <a:t>　　　　</a:t>
            </a:r>
            <a:r>
              <a:rPr lang="en-US" altLang="ja-JP" sz="2800" b="1" dirty="0">
                <a:solidFill>
                  <a:srgbClr val="FF0000"/>
                </a:solidFill>
              </a:rPr>
              <a:t> New application Keyword</a:t>
            </a:r>
          </a:p>
          <a:p>
            <a:pPr algn="ctr"/>
            <a:endParaRPr kumimoji="1" lang="ja-JP" altLang="en-US" sz="2800" b="1" dirty="0">
              <a:solidFill>
                <a:srgbClr val="FF0000"/>
              </a:solidFill>
            </a:endParaRPr>
          </a:p>
        </p:txBody>
      </p:sp>
      <p:sp>
        <p:nvSpPr>
          <p:cNvPr id="15" name="テキスト ボックス 14">
            <a:extLst>
              <a:ext uri="{FF2B5EF4-FFF2-40B4-BE49-F238E27FC236}">
                <a16:creationId xmlns:a16="http://schemas.microsoft.com/office/drawing/2014/main" id="{114346C4-FD8A-461D-974B-7FAB5BB4AB25}"/>
              </a:ext>
            </a:extLst>
          </p:cNvPr>
          <p:cNvSpPr txBox="1"/>
          <p:nvPr/>
        </p:nvSpPr>
        <p:spPr>
          <a:xfrm>
            <a:off x="133166" y="1745237"/>
            <a:ext cx="11966348" cy="830997"/>
          </a:xfrm>
          <a:prstGeom prst="rect">
            <a:avLst/>
          </a:prstGeom>
          <a:noFill/>
        </p:spPr>
        <p:txBody>
          <a:bodyPr wrap="square" rtlCol="0">
            <a:spAutoFit/>
          </a:bodyPr>
          <a:lstStyle/>
          <a:p>
            <a:pPr algn="ctr"/>
            <a:r>
              <a:rPr kumimoji="1" lang="ja-JP" altLang="en-US" sz="2800" b="1" dirty="0">
                <a:solidFill>
                  <a:srgbClr val="17593D"/>
                </a:solidFill>
              </a:rPr>
              <a:t>専門</a:t>
            </a:r>
            <a:r>
              <a:rPr lang="ja-JP" altLang="en-US" sz="2800" b="1" dirty="0">
                <a:solidFill>
                  <a:srgbClr val="17593D"/>
                </a:solidFill>
              </a:rPr>
              <a:t>キーワード</a:t>
            </a:r>
            <a:r>
              <a:rPr kumimoji="1" lang="ja-JP" altLang="en-US" sz="2800" b="1" dirty="0">
                <a:solidFill>
                  <a:srgbClr val="17593D"/>
                </a:solidFill>
              </a:rPr>
              <a:t>関係画像</a:t>
            </a:r>
            <a:r>
              <a:rPr kumimoji="1" lang="ja-JP" altLang="en-US" sz="2800" b="1" dirty="0"/>
              <a:t>　　</a:t>
            </a:r>
            <a:r>
              <a:rPr kumimoji="1" lang="ja-JP" altLang="en-US" sz="2800" b="1" dirty="0">
                <a:solidFill>
                  <a:srgbClr val="FF0000"/>
                </a:solidFill>
              </a:rPr>
              <a:t>専門外キーワード関係画像</a:t>
            </a:r>
            <a:endParaRPr kumimoji="1" lang="en-US" altLang="ja-JP" sz="2800" b="1" dirty="0">
              <a:solidFill>
                <a:srgbClr val="FF0000"/>
              </a:solidFill>
            </a:endParaRPr>
          </a:p>
          <a:p>
            <a:pPr algn="ctr"/>
            <a:r>
              <a:rPr lang="en-US" altLang="ja-JP" sz="2000" b="1" dirty="0">
                <a:solidFill>
                  <a:srgbClr val="17593D"/>
                </a:solidFill>
              </a:rPr>
              <a:t>Professional Keyword Related picture  </a:t>
            </a:r>
            <a:r>
              <a:rPr lang="en-US" altLang="ja-JP" sz="2000" b="1" dirty="0"/>
              <a:t>&amp; </a:t>
            </a:r>
            <a:r>
              <a:rPr lang="en-US" altLang="ja-JP" sz="2000" b="1" dirty="0">
                <a:solidFill>
                  <a:srgbClr val="FF0000"/>
                </a:solidFill>
              </a:rPr>
              <a:t>New application Keyword</a:t>
            </a:r>
            <a:r>
              <a:rPr lang="ja-JP" altLang="en-US" sz="2000" b="1" dirty="0">
                <a:solidFill>
                  <a:srgbClr val="FF0000"/>
                </a:solidFill>
              </a:rPr>
              <a:t> </a:t>
            </a:r>
            <a:r>
              <a:rPr lang="en-US" altLang="ja-JP" sz="2000" b="1" dirty="0">
                <a:solidFill>
                  <a:srgbClr val="FF0000"/>
                </a:solidFill>
              </a:rPr>
              <a:t>related</a:t>
            </a:r>
            <a:r>
              <a:rPr lang="ja-JP" altLang="en-US" sz="2000" b="1" dirty="0">
                <a:solidFill>
                  <a:srgbClr val="FF0000"/>
                </a:solidFill>
              </a:rPr>
              <a:t> </a:t>
            </a:r>
            <a:r>
              <a:rPr lang="en-US" altLang="ja-JP" sz="2000" b="1" dirty="0">
                <a:solidFill>
                  <a:srgbClr val="FF0000"/>
                </a:solidFill>
              </a:rPr>
              <a:t>picture </a:t>
            </a:r>
            <a:endParaRPr kumimoji="1" lang="ja-JP" altLang="en-US" sz="2000" b="1" dirty="0">
              <a:solidFill>
                <a:srgbClr val="FF0000"/>
              </a:solidFill>
            </a:endParaRPr>
          </a:p>
        </p:txBody>
      </p:sp>
    </p:spTree>
    <p:extLst>
      <p:ext uri="{BB962C8B-B14F-4D97-AF65-F5344CB8AC3E}">
        <p14:creationId xmlns:p14="http://schemas.microsoft.com/office/powerpoint/2010/main" val="133237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水, 動物, 屋外, 茶色 が含まれている画像&#10;&#10;自動的に生成された説明">
            <a:extLst>
              <a:ext uri="{FF2B5EF4-FFF2-40B4-BE49-F238E27FC236}">
                <a16:creationId xmlns:a16="http://schemas.microsoft.com/office/drawing/2014/main" id="{3A8DB3C2-8C5A-46BC-A722-64C2EAA1D09C}"/>
              </a:ext>
            </a:extLst>
          </p:cNvPr>
          <p:cNvPicPr>
            <a:picLocks noChangeAspect="1"/>
          </p:cNvPicPr>
          <p:nvPr/>
        </p:nvPicPr>
        <p:blipFill rotWithShape="1">
          <a:blip r:embed="rId3">
            <a:extLst>
              <a:ext uri="{28A0092B-C50C-407E-A947-70E740481C1C}">
                <a14:useLocalDpi xmlns:a14="http://schemas.microsoft.com/office/drawing/2010/main" val="0"/>
              </a:ext>
            </a:extLst>
          </a:blip>
          <a:srcRect l="5580" t="29370" r="991" b="12336"/>
          <a:stretch/>
        </p:blipFill>
        <p:spPr>
          <a:xfrm flipV="1">
            <a:off x="8485520" y="1578204"/>
            <a:ext cx="1859799" cy="1547212"/>
          </a:xfrm>
          <a:prstGeom prst="rect">
            <a:avLst/>
          </a:prstGeom>
          <a:ln w="38100">
            <a:solidFill>
              <a:srgbClr val="FFFFFF">
                <a:alpha val="30196"/>
              </a:srgbClr>
            </a:solidFill>
          </a:ln>
        </p:spPr>
      </p:pic>
      <p:sp>
        <p:nvSpPr>
          <p:cNvPr id="6" name="正方形/長方形 5">
            <a:extLst>
              <a:ext uri="{FF2B5EF4-FFF2-40B4-BE49-F238E27FC236}">
                <a16:creationId xmlns:a16="http://schemas.microsoft.com/office/drawing/2014/main" id="{A90B8B5E-B16D-0942-8502-796987C54185}"/>
              </a:ext>
            </a:extLst>
          </p:cNvPr>
          <p:cNvSpPr/>
          <p:nvPr/>
        </p:nvSpPr>
        <p:spPr>
          <a:xfrm>
            <a:off x="4194" y="898542"/>
            <a:ext cx="12191999" cy="473457"/>
          </a:xfrm>
          <a:prstGeom prst="rect">
            <a:avLst/>
          </a:prstGeom>
          <a:solidFill>
            <a:srgbClr val="17593D"/>
          </a:solidFill>
          <a:ln w="38100">
            <a:solidFill>
              <a:srgbClr val="17593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57200"/>
            <a:r>
              <a:rPr lang="ja-JP" altLang="en-US" sz="2000" b="1" dirty="0">
                <a:solidFill>
                  <a:srgbClr val="FFFFFF"/>
                </a:solidFill>
                <a:latin typeface="Yu Gothic UI" panose="020B0500000000000000" pitchFamily="50" charset="-128"/>
                <a:ea typeface="Yu Gothic UI" panose="020B0500000000000000" pitchFamily="50" charset="-128"/>
              </a:rPr>
              <a:t>　</a:t>
            </a:r>
            <a:r>
              <a:rPr lang="en-US" altLang="ja-JP" sz="2000" b="1" dirty="0">
                <a:solidFill>
                  <a:srgbClr val="FFFFFF"/>
                </a:solidFill>
                <a:latin typeface="Yu Gothic UI" panose="020B0500000000000000" pitchFamily="50" charset="-128"/>
                <a:ea typeface="Yu Gothic UI" panose="020B0500000000000000" pitchFamily="50" charset="-128"/>
              </a:rPr>
              <a:t>Example of </a:t>
            </a:r>
            <a:r>
              <a:rPr lang="en-US" altLang="ja-JP" sz="2000" b="1" dirty="0" err="1">
                <a:solidFill>
                  <a:srgbClr val="FFFFFF"/>
                </a:solidFill>
                <a:latin typeface="Yu Gothic UI" panose="020B0500000000000000" pitchFamily="50" charset="-128"/>
                <a:ea typeface="Yu Gothic UI" panose="020B0500000000000000" pitchFamily="50" charset="-128"/>
              </a:rPr>
              <a:t>SmaSo</a:t>
            </a:r>
            <a:r>
              <a:rPr lang="en-US" altLang="ja-JP" sz="2000" b="1">
                <a:solidFill>
                  <a:srgbClr val="FFFFFF"/>
                </a:solidFill>
                <a:latin typeface="Yu Gothic UI" panose="020B0500000000000000" pitchFamily="50" charset="-128"/>
                <a:ea typeface="Yu Gothic UI" panose="020B0500000000000000" pitchFamily="50" charset="-128"/>
              </a:rPr>
              <a:t>-X Word &amp; </a:t>
            </a:r>
            <a:r>
              <a:rPr lang="en-US" altLang="ja-JP" sz="2000" b="1" dirty="0">
                <a:solidFill>
                  <a:srgbClr val="FFFFFF"/>
                </a:solidFill>
                <a:latin typeface="Yu Gothic UI" panose="020B0500000000000000" pitchFamily="50" charset="-128"/>
                <a:ea typeface="Yu Gothic UI" panose="020B0500000000000000" pitchFamily="50" charset="-128"/>
              </a:rPr>
              <a:t>Punch Painting for showcase</a:t>
            </a:r>
          </a:p>
          <a:p>
            <a:pPr defTabSz="457200"/>
            <a:endParaRPr lang="ja-JP" altLang="en-US" sz="2000" b="1" dirty="0">
              <a:solidFill>
                <a:srgbClr val="FFFFFF"/>
              </a:solidFill>
              <a:latin typeface="Yu Gothic UI" panose="020B0500000000000000" pitchFamily="50" charset="-128"/>
              <a:ea typeface="Yu Gothic UI" panose="020B0500000000000000" pitchFamily="50" charset="-128"/>
            </a:endParaRPr>
          </a:p>
        </p:txBody>
      </p:sp>
      <p:cxnSp>
        <p:nvCxnSpPr>
          <p:cNvPr id="13" name="直線コネクタ 12">
            <a:extLst>
              <a:ext uri="{FF2B5EF4-FFF2-40B4-BE49-F238E27FC236}">
                <a16:creationId xmlns:a16="http://schemas.microsoft.com/office/drawing/2014/main" id="{9E99B8C7-BC6F-8043-9FAB-F5F649D77304}"/>
              </a:ext>
            </a:extLst>
          </p:cNvPr>
          <p:cNvCxnSpPr>
            <a:cxnSpLocks/>
          </p:cNvCxnSpPr>
          <p:nvPr/>
        </p:nvCxnSpPr>
        <p:spPr>
          <a:xfrm>
            <a:off x="-2787" y="798990"/>
            <a:ext cx="12204000" cy="228"/>
          </a:xfrm>
          <a:prstGeom prst="line">
            <a:avLst/>
          </a:prstGeom>
          <a:ln w="38100">
            <a:solidFill>
              <a:srgbClr val="17593D"/>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2F6E3AF9-7D73-478D-92AF-59D7D682D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1" y="47643"/>
            <a:ext cx="5153378" cy="700859"/>
          </a:xfrm>
          <a:prstGeom prst="rect">
            <a:avLst/>
          </a:prstGeom>
        </p:spPr>
      </p:pic>
      <p:pic>
        <p:nvPicPr>
          <p:cNvPr id="10" name="図 9">
            <a:extLst>
              <a:ext uri="{FF2B5EF4-FFF2-40B4-BE49-F238E27FC236}">
                <a16:creationId xmlns:a16="http://schemas.microsoft.com/office/drawing/2014/main" id="{0FA8AB7D-17E6-5C93-3112-C46C1DAE75DB}"/>
              </a:ext>
            </a:extLst>
          </p:cNvPr>
          <p:cNvPicPr>
            <a:picLocks/>
          </p:cNvPicPr>
          <p:nvPr/>
        </p:nvPicPr>
        <p:blipFill>
          <a:blip r:embed="rId5"/>
          <a:stretch>
            <a:fillRect/>
          </a:stretch>
        </p:blipFill>
        <p:spPr>
          <a:xfrm>
            <a:off x="23146" y="1594387"/>
            <a:ext cx="2886785" cy="1171666"/>
          </a:xfrm>
          <a:prstGeom prst="rect">
            <a:avLst/>
          </a:prstGeom>
        </p:spPr>
      </p:pic>
      <p:sp>
        <p:nvSpPr>
          <p:cNvPr id="11" name="テキスト ボックス 10">
            <a:extLst>
              <a:ext uri="{FF2B5EF4-FFF2-40B4-BE49-F238E27FC236}">
                <a16:creationId xmlns:a16="http://schemas.microsoft.com/office/drawing/2014/main" id="{88BA46D4-D30E-52D8-F230-83992E5C0426}"/>
              </a:ext>
            </a:extLst>
          </p:cNvPr>
          <p:cNvSpPr txBox="1"/>
          <p:nvPr/>
        </p:nvSpPr>
        <p:spPr>
          <a:xfrm>
            <a:off x="4194" y="2772650"/>
            <a:ext cx="1548821" cy="615553"/>
          </a:xfrm>
          <a:prstGeom prst="rect">
            <a:avLst/>
          </a:prstGeom>
          <a:noFill/>
        </p:spPr>
        <p:txBody>
          <a:bodyPr wrap="none" rtlCol="0">
            <a:spAutoFit/>
          </a:bodyPr>
          <a:lstStyle/>
          <a:p>
            <a:pPr algn="ctr"/>
            <a:r>
              <a:rPr lang="ja-JP" altLang="en-US" sz="2000" b="1" spc="-100" dirty="0">
                <a:solidFill>
                  <a:srgbClr val="17593D"/>
                </a:solidFill>
                <a:latin typeface="Yu Gothic UI" panose="020B0500000000000000" pitchFamily="50" charset="-128"/>
                <a:ea typeface="Yu Gothic UI" panose="020B0500000000000000" pitchFamily="50" charset="-128"/>
              </a:rPr>
              <a:t>高速カメラ</a:t>
            </a:r>
            <a:endParaRPr lang="en-US" altLang="ja-JP" sz="2000" b="1" spc="-100" dirty="0">
              <a:solidFill>
                <a:srgbClr val="17593D"/>
              </a:solidFill>
              <a:latin typeface="Yu Gothic UI" panose="020B0500000000000000" pitchFamily="50" charset="-128"/>
              <a:ea typeface="Yu Gothic UI" panose="020B0500000000000000" pitchFamily="50" charset="-128"/>
            </a:endParaRPr>
          </a:p>
          <a:p>
            <a:pPr algn="ctr"/>
            <a:r>
              <a:rPr lang="en-US" altLang="ja-JP" sz="1400" spc="-100" dirty="0">
                <a:solidFill>
                  <a:srgbClr val="17593D"/>
                </a:solidFill>
                <a:latin typeface="Yu Gothic UI" panose="020B0500000000000000" pitchFamily="50" charset="-128"/>
                <a:ea typeface="Yu Gothic UI" panose="020B0500000000000000" pitchFamily="50" charset="-128"/>
              </a:rPr>
              <a:t>High-speed Camera</a:t>
            </a:r>
            <a:endParaRPr kumimoji="1" lang="en-US" altLang="ja-JP" sz="1400" spc="-100" dirty="0">
              <a:solidFill>
                <a:srgbClr val="17593D"/>
              </a:solidFill>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F45CB30F-F5F2-5165-8E9B-C4FFA608FBA7}"/>
              </a:ext>
            </a:extLst>
          </p:cNvPr>
          <p:cNvSpPr txBox="1"/>
          <p:nvPr/>
        </p:nvSpPr>
        <p:spPr>
          <a:xfrm>
            <a:off x="1733062" y="2783471"/>
            <a:ext cx="997388" cy="615553"/>
          </a:xfrm>
          <a:prstGeom prst="rect">
            <a:avLst/>
          </a:prstGeom>
          <a:noFill/>
        </p:spPr>
        <p:txBody>
          <a:bodyPr wrap="none" rtlCol="0">
            <a:spAutoFit/>
          </a:bodyPr>
          <a:lstStyle/>
          <a:p>
            <a:pPr algn="ctr"/>
            <a:r>
              <a:rPr lang="ja-JP" altLang="en-US" sz="2000" b="1" spc="-100" dirty="0">
                <a:solidFill>
                  <a:srgbClr val="C00000"/>
                </a:solidFill>
                <a:latin typeface="Yu Gothic UI" panose="020B0500000000000000" pitchFamily="50" charset="-128"/>
                <a:ea typeface="Yu Gothic UI" panose="020B0500000000000000" pitchFamily="50" charset="-128"/>
              </a:rPr>
              <a:t>みつばち</a:t>
            </a:r>
          </a:p>
          <a:p>
            <a:pPr algn="ctr"/>
            <a:r>
              <a:rPr lang="en-US" altLang="ja-JP" sz="1400" spc="-100" dirty="0">
                <a:solidFill>
                  <a:srgbClr val="C00000"/>
                </a:solidFill>
                <a:latin typeface="Yu Gothic UI" panose="020B0500000000000000" pitchFamily="50" charset="-128"/>
                <a:ea typeface="Yu Gothic UI" panose="020B0500000000000000" pitchFamily="50" charset="-128"/>
              </a:rPr>
              <a:t>Honeybee</a:t>
            </a:r>
            <a:endParaRPr kumimoji="1" lang="en-US" altLang="ja-JP" sz="1400" spc="-100" dirty="0">
              <a:solidFill>
                <a:srgbClr val="C00000"/>
              </a:solidFill>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B79654AE-98CD-3972-0652-23E4998F6636}"/>
              </a:ext>
            </a:extLst>
          </p:cNvPr>
          <p:cNvSpPr txBox="1"/>
          <p:nvPr/>
        </p:nvSpPr>
        <p:spPr>
          <a:xfrm>
            <a:off x="47590" y="5694915"/>
            <a:ext cx="3050836" cy="954107"/>
          </a:xfrm>
          <a:prstGeom prst="rect">
            <a:avLst/>
          </a:prstGeom>
          <a:noFill/>
        </p:spPr>
        <p:txBody>
          <a:bodyPr wrap="none" rtlCol="0">
            <a:spAutoFit/>
          </a:bodyPr>
          <a:lstStyle/>
          <a:p>
            <a:pPr algn="ctr"/>
            <a:r>
              <a:rPr kumimoji="1" lang="ja-JP" altLang="en-US" sz="1400" b="1" dirty="0">
                <a:latin typeface="Yu Gothic UI" panose="020B0500000000000000" pitchFamily="50" charset="-128"/>
                <a:ea typeface="Yu Gothic UI" panose="020B0500000000000000" pitchFamily="50" charset="-128"/>
              </a:rPr>
              <a:t>先進理工系科学研究科</a:t>
            </a:r>
            <a:endParaRPr kumimoji="1" lang="en-US" altLang="ja-JP" sz="1400" b="1" dirty="0">
              <a:latin typeface="Yu Gothic UI" panose="020B0500000000000000" pitchFamily="50" charset="-128"/>
              <a:ea typeface="Yu Gothic UI" panose="020B0500000000000000" pitchFamily="50" charset="-128"/>
            </a:endParaRPr>
          </a:p>
          <a:p>
            <a:pPr algn="ctr"/>
            <a:r>
              <a:rPr kumimoji="1" lang="ja-JP" altLang="en-US" sz="1400" b="1" dirty="0">
                <a:latin typeface="Yu Gothic UI" panose="020B0500000000000000" pitchFamily="50" charset="-128"/>
                <a:ea typeface="Yu Gothic UI" panose="020B0500000000000000" pitchFamily="50" charset="-128"/>
              </a:rPr>
              <a:t>スマートロボティクス研究室</a:t>
            </a:r>
            <a:endParaRPr kumimoji="1" lang="en-US" altLang="ja-JP" sz="1400" b="1" dirty="0">
              <a:latin typeface="Yu Gothic UI" panose="020B0500000000000000" pitchFamily="50" charset="-128"/>
              <a:ea typeface="Yu Gothic UI" panose="020B0500000000000000" pitchFamily="50" charset="-128"/>
            </a:endParaRPr>
          </a:p>
          <a:p>
            <a:pPr algn="ctr"/>
            <a:r>
              <a:rPr lang="ja-JP" altLang="en-US" sz="1400" b="1" dirty="0">
                <a:latin typeface="Yu Gothic UI" panose="020B0500000000000000" pitchFamily="50" charset="-128"/>
                <a:ea typeface="Yu Gothic UI" panose="020B0500000000000000" pitchFamily="50" charset="-128"/>
              </a:rPr>
              <a:t>助教</a:t>
            </a:r>
            <a:r>
              <a:rPr lang="en-US" altLang="ja-JP" sz="1400" b="1" dirty="0">
                <a:latin typeface="Yu Gothic UI" panose="020B0500000000000000" pitchFamily="50" charset="-128"/>
                <a:ea typeface="Yu Gothic UI" panose="020B0500000000000000" pitchFamily="50" charset="-128"/>
              </a:rPr>
              <a:t> </a:t>
            </a:r>
            <a:r>
              <a:rPr lang="ja-JP" altLang="en-US" sz="1400" b="1" dirty="0">
                <a:latin typeface="Yu Gothic UI" panose="020B0500000000000000" pitchFamily="50" charset="-128"/>
                <a:ea typeface="Yu Gothic UI" panose="020B0500000000000000" pitchFamily="50" charset="-128"/>
              </a:rPr>
              <a:t>島崎 航平 </a:t>
            </a:r>
            <a:r>
              <a:rPr lang="en-US" altLang="ja-JP" sz="1400" b="1" dirty="0">
                <a:latin typeface="Yu Gothic UI" panose="020B0500000000000000" pitchFamily="50" charset="-128"/>
                <a:ea typeface="Yu Gothic UI" panose="020B0500000000000000" pitchFamily="50" charset="-128"/>
              </a:rPr>
              <a:t>(KOHEI SHIMASAKI)</a:t>
            </a:r>
          </a:p>
          <a:p>
            <a:pPr algn="ctr"/>
            <a:r>
              <a:rPr kumimoji="1" lang="en-US" altLang="ja-JP" sz="1400" b="1" dirty="0">
                <a:latin typeface="Yu Gothic UI" panose="020B0500000000000000" pitchFamily="50" charset="-128"/>
                <a:ea typeface="Yu Gothic UI" panose="020B0500000000000000" pitchFamily="50" charset="-128"/>
              </a:rPr>
              <a:t>(</a:t>
            </a:r>
            <a:r>
              <a:rPr kumimoji="1" lang="ja-JP" altLang="en-US" sz="1400" b="1" dirty="0">
                <a:latin typeface="Yu Gothic UI" panose="020B0500000000000000" pitchFamily="50" charset="-128"/>
                <a:ea typeface="Yu Gothic UI" panose="020B0500000000000000" pitchFamily="50" charset="-128"/>
              </a:rPr>
              <a:t>たおやか</a:t>
            </a:r>
            <a:r>
              <a:rPr kumimoji="1" lang="en-US" altLang="ja-JP" sz="1400" b="1" dirty="0">
                <a:latin typeface="Yu Gothic UI" panose="020B0500000000000000" pitchFamily="50" charset="-128"/>
                <a:ea typeface="Yu Gothic UI" panose="020B0500000000000000" pitchFamily="50" charset="-128"/>
              </a:rPr>
              <a:t>LP</a:t>
            </a:r>
            <a:r>
              <a:rPr kumimoji="1" lang="ja-JP" altLang="en-US" sz="1400" b="1" dirty="0">
                <a:latin typeface="Yu Gothic UI" panose="020B0500000000000000" pitchFamily="50" charset="-128"/>
                <a:ea typeface="Yu Gothic UI" panose="020B0500000000000000" pitchFamily="50" charset="-128"/>
              </a:rPr>
              <a:t>卒業生</a:t>
            </a:r>
            <a:r>
              <a:rPr kumimoji="1" lang="en-US" altLang="ja-JP" sz="1400" b="1" dirty="0">
                <a:latin typeface="Yu Gothic UI" panose="020B0500000000000000" pitchFamily="50" charset="-128"/>
                <a:ea typeface="Yu Gothic UI" panose="020B0500000000000000" pitchFamily="50" charset="-128"/>
              </a:rPr>
              <a:t>)</a:t>
            </a:r>
            <a:endParaRPr kumimoji="1" lang="ja-JP" altLang="en-US" sz="1400" b="1" dirty="0">
              <a:latin typeface="Yu Gothic UI" panose="020B0500000000000000" pitchFamily="50" charset="-128"/>
              <a:ea typeface="Yu Gothic UI" panose="020B0500000000000000" pitchFamily="50" charset="-128"/>
            </a:endParaRPr>
          </a:p>
        </p:txBody>
      </p:sp>
      <p:pic>
        <p:nvPicPr>
          <p:cNvPr id="18" name="Picture 6">
            <a:extLst>
              <a:ext uri="{FF2B5EF4-FFF2-40B4-BE49-F238E27FC236}">
                <a16:creationId xmlns:a16="http://schemas.microsoft.com/office/drawing/2014/main" id="{47C0AFA7-94CC-EA63-4EEC-784591832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47" y="3560734"/>
            <a:ext cx="1960737" cy="2108319"/>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descr="草の上に座っている人たち&#10;&#10;中程度の精度で自動的に生成された説明">
            <a:extLst>
              <a:ext uri="{FF2B5EF4-FFF2-40B4-BE49-F238E27FC236}">
                <a16:creationId xmlns:a16="http://schemas.microsoft.com/office/drawing/2014/main" id="{473350B8-8DB4-EF5B-B245-575CE72295F9}"/>
              </a:ext>
            </a:extLst>
          </p:cNvPr>
          <p:cNvPicPr>
            <a:picLocks noChangeAspect="1"/>
          </p:cNvPicPr>
          <p:nvPr/>
        </p:nvPicPr>
        <p:blipFill rotWithShape="1">
          <a:blip r:embed="rId7">
            <a:extLst>
              <a:ext uri="{28A0092B-C50C-407E-A947-70E740481C1C}">
                <a14:useLocalDpi xmlns:a14="http://schemas.microsoft.com/office/drawing/2010/main" val="0"/>
              </a:ext>
            </a:extLst>
          </a:blip>
          <a:srcRect t="19045" r="14627" b="14501"/>
          <a:stretch/>
        </p:blipFill>
        <p:spPr>
          <a:xfrm>
            <a:off x="8485521" y="3023853"/>
            <a:ext cx="3540709" cy="3674771"/>
          </a:xfrm>
          <a:prstGeom prst="rect">
            <a:avLst/>
          </a:prstGeom>
        </p:spPr>
      </p:pic>
      <p:pic>
        <p:nvPicPr>
          <p:cNvPr id="23" name="図 22" descr="草が生えている木&#10;&#10;自動的に生成された説明">
            <a:extLst>
              <a:ext uri="{FF2B5EF4-FFF2-40B4-BE49-F238E27FC236}">
                <a16:creationId xmlns:a16="http://schemas.microsoft.com/office/drawing/2014/main" id="{07140394-C708-C326-62FE-C95988DD1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4503" y="1502004"/>
            <a:ext cx="1811727" cy="2415636"/>
          </a:xfrm>
          <a:prstGeom prst="rect">
            <a:avLst/>
          </a:prstGeom>
          <a:ln w="38100">
            <a:solidFill>
              <a:srgbClr val="FFFFFF">
                <a:alpha val="38039"/>
              </a:srgbClr>
            </a:solidFill>
          </a:ln>
        </p:spPr>
      </p:pic>
      <p:pic>
        <p:nvPicPr>
          <p:cNvPr id="26" name="図 25">
            <a:extLst>
              <a:ext uri="{FF2B5EF4-FFF2-40B4-BE49-F238E27FC236}">
                <a16:creationId xmlns:a16="http://schemas.microsoft.com/office/drawing/2014/main" id="{2D3296FC-1896-51FA-C677-A6BDCBDB9543}"/>
              </a:ext>
            </a:extLst>
          </p:cNvPr>
          <p:cNvPicPr>
            <a:picLocks noChangeAspect="1"/>
          </p:cNvPicPr>
          <p:nvPr/>
        </p:nvPicPr>
        <p:blipFill rotWithShape="1">
          <a:blip r:embed="rId9"/>
          <a:srcRect l="2884" t="6099" r="1397" b="27767"/>
          <a:stretch/>
        </p:blipFill>
        <p:spPr>
          <a:xfrm>
            <a:off x="3237466" y="2043727"/>
            <a:ext cx="4261557" cy="2043474"/>
          </a:xfrm>
          <a:prstGeom prst="rect">
            <a:avLst/>
          </a:prstGeom>
        </p:spPr>
      </p:pic>
      <p:sp>
        <p:nvSpPr>
          <p:cNvPr id="28" name="テキスト ボックス 27">
            <a:extLst>
              <a:ext uri="{FF2B5EF4-FFF2-40B4-BE49-F238E27FC236}">
                <a16:creationId xmlns:a16="http://schemas.microsoft.com/office/drawing/2014/main" id="{84368CD6-C6B1-447A-77EA-8B3F9789EDD4}"/>
              </a:ext>
            </a:extLst>
          </p:cNvPr>
          <p:cNvSpPr txBox="1"/>
          <p:nvPr/>
        </p:nvSpPr>
        <p:spPr>
          <a:xfrm>
            <a:off x="3303021" y="1467106"/>
            <a:ext cx="4817344" cy="369332"/>
          </a:xfrm>
          <a:prstGeom prst="rect">
            <a:avLst/>
          </a:prstGeom>
          <a:solidFill>
            <a:srgbClr val="C00000"/>
          </a:solidFill>
        </p:spPr>
        <p:txBody>
          <a:bodyPr wrap="none" rtlCol="0">
            <a:spAutoFit/>
          </a:bodyPr>
          <a:lstStyle/>
          <a:p>
            <a:pPr algn="ctr"/>
            <a:r>
              <a:rPr lang="en-US" altLang="ja-JP" b="1" dirty="0">
                <a:solidFill>
                  <a:schemeClr val="bg1"/>
                </a:solidFill>
                <a:latin typeface="Yu Gothic UI" panose="020B0500000000000000" pitchFamily="50" charset="-128"/>
                <a:ea typeface="Yu Gothic UI" panose="020B0500000000000000" pitchFamily="50" charset="-128"/>
              </a:rPr>
              <a:t>Honeybee Wingbeat (150~250Hz) Detection</a:t>
            </a:r>
            <a:endParaRPr kumimoji="1" lang="ja-JP" altLang="en-US" b="1" dirty="0">
              <a:solidFill>
                <a:schemeClr val="bg1"/>
              </a:solidFill>
              <a:latin typeface="Yu Gothic UI" panose="020B0500000000000000" pitchFamily="50" charset="-128"/>
              <a:ea typeface="Yu Gothic UI" panose="020B0500000000000000" pitchFamily="50" charset="-128"/>
            </a:endParaRPr>
          </a:p>
        </p:txBody>
      </p:sp>
      <p:sp>
        <p:nvSpPr>
          <p:cNvPr id="29" name="Text Box 9">
            <a:extLst>
              <a:ext uri="{FF2B5EF4-FFF2-40B4-BE49-F238E27FC236}">
                <a16:creationId xmlns:a16="http://schemas.microsoft.com/office/drawing/2014/main" id="{0FB24F8D-702C-723B-06B4-E266285FEF20}"/>
              </a:ext>
            </a:extLst>
          </p:cNvPr>
          <p:cNvSpPr txBox="1">
            <a:spLocks noChangeArrowheads="1"/>
          </p:cNvSpPr>
          <p:nvPr/>
        </p:nvSpPr>
        <p:spPr bwMode="auto">
          <a:xfrm>
            <a:off x="6237962" y="1906786"/>
            <a:ext cx="2088990" cy="694787"/>
          </a:xfrm>
          <a:prstGeom prst="rect">
            <a:avLst/>
          </a:prstGeom>
          <a:solidFill>
            <a:srgbClr val="17593D"/>
          </a:solidFill>
          <a:ln w="9525">
            <a:noFill/>
            <a:miter lim="800000"/>
            <a:headEnd/>
            <a:tailEnd/>
          </a:ln>
          <a:effectLst/>
        </p:spPr>
        <p:txBody>
          <a:bodyPr wrap="square" lIns="0" tIns="72000" rIns="0" bIns="72000">
            <a:spAutoFit/>
          </a:bodyPr>
          <a:lstStyle/>
          <a:p>
            <a:pPr algn="ctr">
              <a:lnSpc>
                <a:spcPct val="85000"/>
              </a:lnSpc>
            </a:pPr>
            <a:r>
              <a:rPr lang="en-US" altLang="ja-JP" sz="1400" b="1" dirty="0">
                <a:solidFill>
                  <a:schemeClr val="bg1"/>
                </a:solidFill>
                <a:latin typeface="Yu Gothic UI" panose="020B0500000000000000" pitchFamily="50" charset="-128"/>
                <a:ea typeface="Yu Gothic UI" panose="020B0500000000000000" pitchFamily="50" charset="-128"/>
                <a:cs typeface="メイリオ" pitchFamily="50" charset="-128"/>
              </a:rPr>
              <a:t>Vibration</a:t>
            </a:r>
            <a:r>
              <a:rPr lang="ja-JP" altLang="en-US" sz="1400" b="1" dirty="0">
                <a:solidFill>
                  <a:schemeClr val="bg1"/>
                </a:solidFill>
                <a:latin typeface="Yu Gothic UI" panose="020B0500000000000000" pitchFamily="50" charset="-128"/>
                <a:ea typeface="Yu Gothic UI" panose="020B0500000000000000" pitchFamily="50" charset="-128"/>
                <a:cs typeface="メイリオ" pitchFamily="50" charset="-128"/>
              </a:rPr>
              <a:t> </a:t>
            </a:r>
            <a:r>
              <a:rPr lang="en-US" altLang="ja-JP" sz="1400" b="1" dirty="0">
                <a:solidFill>
                  <a:schemeClr val="bg1"/>
                </a:solidFill>
                <a:latin typeface="Yu Gothic UI" panose="020B0500000000000000" pitchFamily="50" charset="-128"/>
                <a:ea typeface="Yu Gothic UI" panose="020B0500000000000000" pitchFamily="50" charset="-128"/>
                <a:cs typeface="メイリオ" pitchFamily="50" charset="-128"/>
              </a:rPr>
              <a:t>Camera</a:t>
            </a:r>
            <a:r>
              <a:rPr lang="ja-JP" altLang="en-US" sz="1400" b="1" dirty="0">
                <a:solidFill>
                  <a:schemeClr val="bg1"/>
                </a:solidFill>
                <a:latin typeface="Yu Gothic UI" panose="020B0500000000000000" pitchFamily="50" charset="-128"/>
                <a:ea typeface="Yu Gothic UI" panose="020B0500000000000000" pitchFamily="50" charset="-128"/>
                <a:cs typeface="メイリオ" pitchFamily="50" charset="-128"/>
              </a:rPr>
              <a:t> </a:t>
            </a:r>
            <a:r>
              <a:rPr lang="en-US" altLang="ja-JP" sz="1400" b="1" dirty="0">
                <a:solidFill>
                  <a:schemeClr val="bg1"/>
                </a:solidFill>
                <a:latin typeface="Yu Gothic UI" panose="020B0500000000000000" pitchFamily="50" charset="-128"/>
                <a:ea typeface="Yu Gothic UI" panose="020B0500000000000000" pitchFamily="50" charset="-128"/>
                <a:cs typeface="メイリオ" pitchFamily="50" charset="-128"/>
              </a:rPr>
              <a:t>with</a:t>
            </a:r>
            <a:r>
              <a:rPr lang="ja-JP" altLang="en-US" sz="1400" b="1" dirty="0">
                <a:solidFill>
                  <a:schemeClr val="bg1"/>
                </a:solidFill>
                <a:latin typeface="Yu Gothic UI" panose="020B0500000000000000" pitchFamily="50" charset="-128"/>
                <a:ea typeface="Yu Gothic UI" panose="020B0500000000000000" pitchFamily="50" charset="-128"/>
                <a:cs typeface="メイリオ" pitchFamily="50" charset="-128"/>
              </a:rPr>
              <a:t> </a:t>
            </a:r>
            <a:endParaRPr lang="en-US" altLang="ja-JP" sz="1400" b="1" dirty="0">
              <a:solidFill>
                <a:schemeClr val="bg1"/>
              </a:solidFill>
              <a:latin typeface="Yu Gothic UI" panose="020B0500000000000000" pitchFamily="50" charset="-128"/>
              <a:ea typeface="Yu Gothic UI" panose="020B0500000000000000" pitchFamily="50" charset="-128"/>
              <a:cs typeface="メイリオ" pitchFamily="50" charset="-128"/>
            </a:endParaRPr>
          </a:p>
          <a:p>
            <a:pPr algn="ctr">
              <a:lnSpc>
                <a:spcPct val="85000"/>
              </a:lnSpc>
            </a:pPr>
            <a:r>
              <a:rPr kumimoji="1" lang="en-US" altLang="ja-JP" sz="1400" b="1" dirty="0">
                <a:solidFill>
                  <a:schemeClr val="bg1"/>
                </a:solidFill>
                <a:latin typeface="Yu Gothic UI" panose="020B0500000000000000" pitchFamily="50" charset="-128"/>
                <a:ea typeface="Yu Gothic UI" panose="020B0500000000000000" pitchFamily="50" charset="-128"/>
                <a:cs typeface="メイリオ" pitchFamily="50" charset="-128"/>
              </a:rPr>
              <a:t>Pixel-level Signal Processing at 500 FPS </a:t>
            </a:r>
            <a:endParaRPr kumimoji="1" lang="ja-JP" altLang="en-US" sz="1400" b="1" dirty="0">
              <a:solidFill>
                <a:schemeClr val="bg1"/>
              </a:solidFill>
              <a:latin typeface="Yu Gothic UI" panose="020B0500000000000000" pitchFamily="50" charset="-128"/>
              <a:ea typeface="Yu Gothic UI" panose="020B0500000000000000" pitchFamily="50" charset="-128"/>
              <a:cs typeface="メイリオ" pitchFamily="50" charset="-128"/>
            </a:endParaRPr>
          </a:p>
        </p:txBody>
      </p:sp>
      <p:sp>
        <p:nvSpPr>
          <p:cNvPr id="31" name="テキスト ボックス 30">
            <a:extLst>
              <a:ext uri="{FF2B5EF4-FFF2-40B4-BE49-F238E27FC236}">
                <a16:creationId xmlns:a16="http://schemas.microsoft.com/office/drawing/2014/main" id="{DBB84D64-C6E8-8C0D-B2AE-26F2B0693141}"/>
              </a:ext>
            </a:extLst>
          </p:cNvPr>
          <p:cNvSpPr txBox="1"/>
          <p:nvPr/>
        </p:nvSpPr>
        <p:spPr>
          <a:xfrm>
            <a:off x="10435747" y="6338081"/>
            <a:ext cx="1524776" cy="307777"/>
          </a:xfrm>
          <a:prstGeom prst="rect">
            <a:avLst/>
          </a:prstGeom>
          <a:solidFill>
            <a:srgbClr val="17593D"/>
          </a:solidFill>
        </p:spPr>
        <p:txBody>
          <a:bodyPr wrap="none" rtlCol="0">
            <a:spAutoFit/>
          </a:bodyPr>
          <a:lstStyle/>
          <a:p>
            <a:r>
              <a:rPr lang="ja-JP" altLang="en-US" sz="1400" b="1" dirty="0">
                <a:solidFill>
                  <a:schemeClr val="bg1"/>
                </a:solidFill>
                <a:latin typeface="Yu Gothic UI" panose="020B0500000000000000" pitchFamily="50" charset="-128"/>
                <a:ea typeface="Yu Gothic UI" panose="020B0500000000000000" pitchFamily="50" charset="-128"/>
              </a:rPr>
              <a:t>農水省プロジェクト</a:t>
            </a:r>
            <a:endParaRPr kumimoji="1" lang="ja-JP" altLang="en-US" sz="1400" b="1" dirty="0">
              <a:solidFill>
                <a:schemeClr val="bg1"/>
              </a:solidFill>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2516177E-C4E2-B98C-04B9-CFDFDB70DE97}"/>
              </a:ext>
            </a:extLst>
          </p:cNvPr>
          <p:cNvSpPr txBox="1"/>
          <p:nvPr/>
        </p:nvSpPr>
        <p:spPr>
          <a:xfrm>
            <a:off x="8477900" y="1389418"/>
            <a:ext cx="3560056" cy="523220"/>
          </a:xfrm>
          <a:prstGeom prst="rect">
            <a:avLst/>
          </a:prstGeom>
          <a:solidFill>
            <a:srgbClr val="0070C0"/>
          </a:solid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ニセアカシアへの訪花モニタリング</a:t>
            </a:r>
          </a:p>
          <a:p>
            <a:pPr algn="ctr"/>
            <a:r>
              <a:rPr kumimoji="1" lang="en-US" altLang="ja-JP" sz="1200" dirty="0">
                <a:solidFill>
                  <a:schemeClr val="bg1"/>
                </a:solidFill>
                <a:latin typeface="Yu Gothic UI" panose="020B0500000000000000" pitchFamily="50" charset="-128"/>
                <a:ea typeface="Yu Gothic UI" panose="020B0500000000000000" pitchFamily="50" charset="-128"/>
              </a:rPr>
              <a:t>Flower-Visiting Monitoring to Black </a:t>
            </a:r>
            <a:r>
              <a:rPr lang="en-US" altLang="ja-JP" sz="1200" dirty="0">
                <a:solidFill>
                  <a:schemeClr val="bg1"/>
                </a:solidFill>
                <a:latin typeface="Yu Gothic UI" panose="020B0500000000000000" pitchFamily="50" charset="-128"/>
                <a:ea typeface="Yu Gothic UI" panose="020B0500000000000000" pitchFamily="50" charset="-128"/>
              </a:rPr>
              <a:t>L</a:t>
            </a:r>
            <a:r>
              <a:rPr kumimoji="1" lang="en-US" altLang="ja-JP" sz="1200" dirty="0">
                <a:solidFill>
                  <a:schemeClr val="bg1"/>
                </a:solidFill>
                <a:latin typeface="Yu Gothic UI" panose="020B0500000000000000" pitchFamily="50" charset="-128"/>
                <a:ea typeface="Yu Gothic UI" panose="020B0500000000000000" pitchFamily="50" charset="-128"/>
              </a:rPr>
              <a:t>ocust Trees</a:t>
            </a:r>
            <a:endParaRPr kumimoji="1" lang="ja-JP" altLang="en-US" sz="1200" dirty="0">
              <a:solidFill>
                <a:schemeClr val="bg1"/>
              </a:solidFill>
              <a:latin typeface="Yu Gothic UI" panose="020B0500000000000000" pitchFamily="50" charset="-128"/>
              <a:ea typeface="Yu Gothic UI" panose="020B0500000000000000" pitchFamily="50" charset="-128"/>
            </a:endParaRPr>
          </a:p>
        </p:txBody>
      </p:sp>
      <p:sp>
        <p:nvSpPr>
          <p:cNvPr id="37" name="テキスト ボックス 36">
            <a:extLst>
              <a:ext uri="{FF2B5EF4-FFF2-40B4-BE49-F238E27FC236}">
                <a16:creationId xmlns:a16="http://schemas.microsoft.com/office/drawing/2014/main" id="{CFA9E9DB-E613-3A11-4F55-320691C8ED7F}"/>
              </a:ext>
            </a:extLst>
          </p:cNvPr>
          <p:cNvSpPr txBox="1"/>
          <p:nvPr/>
        </p:nvSpPr>
        <p:spPr>
          <a:xfrm>
            <a:off x="8534740" y="6368859"/>
            <a:ext cx="1851789" cy="276999"/>
          </a:xfrm>
          <a:prstGeom prst="rect">
            <a:avLst/>
          </a:prstGeom>
          <a:noFill/>
        </p:spPr>
        <p:txBody>
          <a:bodyPr wrap="none" rtlCol="0">
            <a:spAutoFit/>
          </a:bodyPr>
          <a:lstStyle/>
          <a:p>
            <a:r>
              <a:rPr kumimoji="1" lang="en-US" altLang="ja-JP" sz="1200" b="1" dirty="0">
                <a:solidFill>
                  <a:schemeClr val="bg1"/>
                </a:solidFill>
                <a:effectLst>
                  <a:glow rad="101600">
                    <a:srgbClr val="17593D">
                      <a:alpha val="60000"/>
                    </a:srgbClr>
                  </a:glow>
                </a:effectLst>
                <a:latin typeface="Yu Gothic UI" panose="020B0500000000000000" pitchFamily="50" charset="-128"/>
                <a:ea typeface="Yu Gothic UI" panose="020B0500000000000000" pitchFamily="50" charset="-128"/>
              </a:rPr>
              <a:t>2023/6/10 </a:t>
            </a:r>
            <a:r>
              <a:rPr kumimoji="1" lang="ja-JP" altLang="en-US" sz="1200" b="1" dirty="0">
                <a:solidFill>
                  <a:schemeClr val="bg1"/>
                </a:solidFill>
                <a:effectLst>
                  <a:glow rad="101600">
                    <a:srgbClr val="17593D">
                      <a:alpha val="60000"/>
                    </a:srgbClr>
                  </a:glow>
                </a:effectLst>
                <a:latin typeface="Yu Gothic UI" panose="020B0500000000000000" pitchFamily="50" charset="-128"/>
                <a:ea typeface="Yu Gothic UI" panose="020B0500000000000000" pitchFamily="50" charset="-128"/>
              </a:rPr>
              <a:t>北海道幕別町</a:t>
            </a:r>
          </a:p>
        </p:txBody>
      </p:sp>
      <p:sp>
        <p:nvSpPr>
          <p:cNvPr id="38" name="テキスト ボックス 37">
            <a:extLst>
              <a:ext uri="{FF2B5EF4-FFF2-40B4-BE49-F238E27FC236}">
                <a16:creationId xmlns:a16="http://schemas.microsoft.com/office/drawing/2014/main" id="{D0ED5732-1388-B490-AAD4-8BB6DA598345}"/>
              </a:ext>
            </a:extLst>
          </p:cNvPr>
          <p:cNvSpPr txBox="1"/>
          <p:nvPr/>
        </p:nvSpPr>
        <p:spPr>
          <a:xfrm>
            <a:off x="10167220" y="3971431"/>
            <a:ext cx="1906291" cy="276999"/>
          </a:xfrm>
          <a:prstGeom prst="rect">
            <a:avLst/>
          </a:prstGeom>
          <a:noFill/>
        </p:spPr>
        <p:txBody>
          <a:bodyPr wrap="none" rtlCol="0">
            <a:spAutoFit/>
          </a:bodyPr>
          <a:lstStyle/>
          <a:p>
            <a:r>
              <a:rPr kumimoji="1" lang="ja-JP" altLang="en-US" sz="1200" b="1" dirty="0">
                <a:solidFill>
                  <a:schemeClr val="bg1"/>
                </a:solidFill>
                <a:effectLst>
                  <a:glow rad="101600">
                    <a:srgbClr val="17593D">
                      <a:alpha val="60000"/>
                    </a:srgbClr>
                  </a:glow>
                </a:effectLst>
                <a:latin typeface="Yu Gothic UI" panose="020B0500000000000000" pitchFamily="50" charset="-128"/>
                <a:ea typeface="Yu Gothic UI" panose="020B0500000000000000" pitchFamily="50" charset="-128"/>
              </a:rPr>
              <a:t>樹齢による訪花状況の差異</a:t>
            </a:r>
            <a:endParaRPr kumimoji="1" lang="en-US" altLang="ja-JP" sz="1200" b="1" dirty="0">
              <a:solidFill>
                <a:schemeClr val="bg1"/>
              </a:solidFill>
              <a:effectLst>
                <a:glow rad="101600">
                  <a:srgbClr val="17593D">
                    <a:alpha val="60000"/>
                  </a:srgbClr>
                </a:glow>
              </a:effectLst>
              <a:latin typeface="Yu Gothic UI" panose="020B0500000000000000" pitchFamily="50" charset="-128"/>
              <a:ea typeface="Yu Gothic UI" panose="020B0500000000000000" pitchFamily="50" charset="-128"/>
            </a:endParaRPr>
          </a:p>
        </p:txBody>
      </p:sp>
      <p:pic>
        <p:nvPicPr>
          <p:cNvPr id="3" name="Picture 2">
            <a:extLst>
              <a:ext uri="{FF2B5EF4-FFF2-40B4-BE49-F238E27FC236}">
                <a16:creationId xmlns:a16="http://schemas.microsoft.com/office/drawing/2014/main" id="{BAA92BB0-D2F2-7F86-D7E1-D66EB7DF32D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159" t="45560" r="28223"/>
          <a:stretch/>
        </p:blipFill>
        <p:spPr bwMode="auto">
          <a:xfrm>
            <a:off x="11244360" y="58122"/>
            <a:ext cx="855154" cy="72067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13E40AE9-734A-4768-8EE3-3E099C3FD9CC}"/>
              </a:ext>
            </a:extLst>
          </p:cNvPr>
          <p:cNvSpPr txBox="1"/>
          <p:nvPr/>
        </p:nvSpPr>
        <p:spPr>
          <a:xfrm>
            <a:off x="5833579" y="326657"/>
            <a:ext cx="5558367" cy="469359"/>
          </a:xfrm>
          <a:prstGeom prst="rect">
            <a:avLst/>
          </a:prstGeom>
          <a:noFill/>
        </p:spPr>
        <p:txBody>
          <a:bodyPr wrap="square" rtlCol="0">
            <a:spAutoFit/>
          </a:bodyPr>
          <a:lstStyle/>
          <a:p>
            <a:pPr algn="ctr"/>
            <a:r>
              <a:rPr lang="ja-JP" altLang="en-US" sz="1400" dirty="0">
                <a:latin typeface="Yu Gothic UI" panose="020B0500000000000000" pitchFamily="50" charset="-128"/>
                <a:ea typeface="Yu Gothic UI" panose="020B0500000000000000" pitchFamily="50" charset="-128"/>
              </a:rPr>
              <a:t>本研究院のミッション達成に向けて全ての教員の協力が不可欠です</a:t>
            </a:r>
            <a:endParaRPr lang="en-US" altLang="ja-JP" sz="1400" dirty="0">
              <a:latin typeface="Yu Gothic UI" panose="020B0500000000000000" pitchFamily="50" charset="-128"/>
              <a:ea typeface="Yu Gothic UI" panose="020B0500000000000000" pitchFamily="50" charset="-128"/>
            </a:endParaRPr>
          </a:p>
          <a:p>
            <a:pPr algn="ctr"/>
            <a:r>
              <a:rPr lang="en-US" altLang="ja-JP" sz="1050" dirty="0">
                <a:latin typeface="Yu Gothic UI" panose="020B0500000000000000" pitchFamily="50" charset="-128"/>
                <a:ea typeface="Yu Gothic UI" panose="020B0500000000000000" pitchFamily="50" charset="-128"/>
              </a:rPr>
              <a:t>Cooperation from all faculties is indispensable to achieving the mission of our </a:t>
            </a:r>
            <a:r>
              <a:rPr lang="en-US" altLang="ja-JP" sz="1050" dirty="0" err="1">
                <a:latin typeface="Yu Gothic UI" panose="020B0500000000000000" pitchFamily="50" charset="-128"/>
                <a:ea typeface="Yu Gothic UI" panose="020B0500000000000000" pitchFamily="50" charset="-128"/>
              </a:rPr>
              <a:t>SmaSo</a:t>
            </a:r>
            <a:r>
              <a:rPr lang="en-US" altLang="ja-JP" sz="1050" dirty="0">
                <a:latin typeface="Yu Gothic UI" panose="020B0500000000000000" pitchFamily="50" charset="-128"/>
                <a:ea typeface="Yu Gothic UI" panose="020B0500000000000000" pitchFamily="50" charset="-128"/>
              </a:rPr>
              <a:t>.</a:t>
            </a:r>
          </a:p>
        </p:txBody>
      </p:sp>
      <p:pic>
        <p:nvPicPr>
          <p:cNvPr id="4" name="図 3">
            <a:extLst>
              <a:ext uri="{FF2B5EF4-FFF2-40B4-BE49-F238E27FC236}">
                <a16:creationId xmlns:a16="http://schemas.microsoft.com/office/drawing/2014/main" id="{1B8058B5-C9FC-4C4B-AAAF-02874A2AD3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28800" y="4224142"/>
            <a:ext cx="5365785" cy="2558181"/>
          </a:xfrm>
          <a:prstGeom prst="rect">
            <a:avLst/>
          </a:prstGeom>
        </p:spPr>
      </p:pic>
    </p:spTree>
    <p:extLst>
      <p:ext uri="{BB962C8B-B14F-4D97-AF65-F5344CB8AC3E}">
        <p14:creationId xmlns:p14="http://schemas.microsoft.com/office/powerpoint/2010/main" val="40348889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4553</TotalTime>
  <Words>189</Words>
  <Application>Microsoft Office PowerPoint</Application>
  <PresentationFormat>ワイド画面</PresentationFormat>
  <Paragraphs>32</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Yu Gothic UI</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研究倫理教育</dc:title>
  <dc:creator>諏訪　春菜</dc:creator>
  <cp:lastModifiedBy>田邊　泉</cp:lastModifiedBy>
  <cp:revision>437</cp:revision>
  <cp:lastPrinted>2023-06-12T04:10:22Z</cp:lastPrinted>
  <dcterms:created xsi:type="dcterms:W3CDTF">2021-11-09T05:14:15Z</dcterms:created>
  <dcterms:modified xsi:type="dcterms:W3CDTF">2024-04-09T06:27:49Z</dcterms:modified>
</cp:coreProperties>
</file>