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256" r:id="rId5"/>
  </p:sldIdLst>
  <p:sldSz cx="7561263" cy="10693400"/>
  <p:notesSz cx="6742113" cy="9875838"/>
  <p:defaultTextStyle>
    <a:defPPr>
      <a:defRPr lang="ja-JP"/>
    </a:defPPr>
    <a:lvl1pPr marL="0" algn="l" defTabSz="1043056" rtl="0" eaLnBrk="1" latinLnBrk="0" hangingPunct="1">
      <a:defRPr kumimoji="1" sz="2100" kern="1200">
        <a:solidFill>
          <a:schemeClr val="tx1"/>
        </a:solidFill>
        <a:latin typeface="+mn-lt"/>
        <a:ea typeface="+mn-ea"/>
        <a:cs typeface="+mn-cs"/>
      </a:defRPr>
    </a:lvl1pPr>
    <a:lvl2pPr marL="521528" algn="l" defTabSz="1043056" rtl="0" eaLnBrk="1" latinLnBrk="0" hangingPunct="1">
      <a:defRPr kumimoji="1" sz="2100" kern="1200">
        <a:solidFill>
          <a:schemeClr val="tx1"/>
        </a:solidFill>
        <a:latin typeface="+mn-lt"/>
        <a:ea typeface="+mn-ea"/>
        <a:cs typeface="+mn-cs"/>
      </a:defRPr>
    </a:lvl2pPr>
    <a:lvl3pPr marL="1043056" algn="l" defTabSz="1043056" rtl="0" eaLnBrk="1" latinLnBrk="0" hangingPunct="1">
      <a:defRPr kumimoji="1" sz="2100" kern="1200">
        <a:solidFill>
          <a:schemeClr val="tx1"/>
        </a:solidFill>
        <a:latin typeface="+mn-lt"/>
        <a:ea typeface="+mn-ea"/>
        <a:cs typeface="+mn-cs"/>
      </a:defRPr>
    </a:lvl3pPr>
    <a:lvl4pPr marL="1564584" algn="l" defTabSz="1043056" rtl="0" eaLnBrk="1" latinLnBrk="0" hangingPunct="1">
      <a:defRPr kumimoji="1" sz="2100" kern="1200">
        <a:solidFill>
          <a:schemeClr val="tx1"/>
        </a:solidFill>
        <a:latin typeface="+mn-lt"/>
        <a:ea typeface="+mn-ea"/>
        <a:cs typeface="+mn-cs"/>
      </a:defRPr>
    </a:lvl4pPr>
    <a:lvl5pPr marL="2086112" algn="l" defTabSz="1043056" rtl="0" eaLnBrk="1" latinLnBrk="0" hangingPunct="1">
      <a:defRPr kumimoji="1" sz="2100" kern="1200">
        <a:solidFill>
          <a:schemeClr val="tx1"/>
        </a:solidFill>
        <a:latin typeface="+mn-lt"/>
        <a:ea typeface="+mn-ea"/>
        <a:cs typeface="+mn-cs"/>
      </a:defRPr>
    </a:lvl5pPr>
    <a:lvl6pPr marL="2607640" algn="l" defTabSz="1043056" rtl="0" eaLnBrk="1" latinLnBrk="0" hangingPunct="1">
      <a:defRPr kumimoji="1" sz="2100" kern="1200">
        <a:solidFill>
          <a:schemeClr val="tx1"/>
        </a:solidFill>
        <a:latin typeface="+mn-lt"/>
        <a:ea typeface="+mn-ea"/>
        <a:cs typeface="+mn-cs"/>
      </a:defRPr>
    </a:lvl6pPr>
    <a:lvl7pPr marL="3129168" algn="l" defTabSz="1043056" rtl="0" eaLnBrk="1" latinLnBrk="0" hangingPunct="1">
      <a:defRPr kumimoji="1" sz="2100" kern="1200">
        <a:solidFill>
          <a:schemeClr val="tx1"/>
        </a:solidFill>
        <a:latin typeface="+mn-lt"/>
        <a:ea typeface="+mn-ea"/>
        <a:cs typeface="+mn-cs"/>
      </a:defRPr>
    </a:lvl7pPr>
    <a:lvl8pPr marL="3650696" algn="l" defTabSz="1043056" rtl="0" eaLnBrk="1" latinLnBrk="0" hangingPunct="1">
      <a:defRPr kumimoji="1" sz="2100" kern="1200">
        <a:solidFill>
          <a:schemeClr val="tx1"/>
        </a:solidFill>
        <a:latin typeface="+mn-lt"/>
        <a:ea typeface="+mn-ea"/>
        <a:cs typeface="+mn-cs"/>
      </a:defRPr>
    </a:lvl8pPr>
    <a:lvl9pPr marL="4172224" algn="l" defTabSz="1043056" rtl="0" eaLnBrk="1" latinLnBrk="0" hangingPunct="1">
      <a:defRPr kumimoji="1" sz="21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369">
          <p15:clr>
            <a:srgbClr val="A4A3A4"/>
          </p15:clr>
        </p15:guide>
        <p15:guide id="2" pos="238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ED8F7"/>
    <a:srgbClr val="7C084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howGuides="1">
      <p:cViewPr varScale="1">
        <p:scale>
          <a:sx n="54" d="100"/>
          <a:sy n="54" d="100"/>
        </p:scale>
        <p:origin x="2587" y="86"/>
      </p:cViewPr>
      <p:guideLst>
        <p:guide orient="horz" pos="3369"/>
        <p:guide pos="238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キャリアパレット 広島大学歯学部" userId="b97b4e6f6049d5d8" providerId="LiveId" clId="{794C4E02-632B-476D-BD05-534B73916154}"/>
    <pc:docChg chg="undo custSel delSld modSld">
      <pc:chgData name="キャリアパレット 広島大学歯学部" userId="b97b4e6f6049d5d8" providerId="LiveId" clId="{794C4E02-632B-476D-BD05-534B73916154}" dt="2025-09-17T01:07:19.107" v="1168" actId="20577"/>
      <pc:docMkLst>
        <pc:docMk/>
      </pc:docMkLst>
      <pc:sldChg chg="addSp delSp modSp mod">
        <pc:chgData name="キャリアパレット 広島大学歯学部" userId="b97b4e6f6049d5d8" providerId="LiveId" clId="{794C4E02-632B-476D-BD05-534B73916154}" dt="2025-09-17T01:07:19.107" v="1168" actId="20577"/>
        <pc:sldMkLst>
          <pc:docMk/>
          <pc:sldMk cId="1161778009" sldId="256"/>
        </pc:sldMkLst>
        <pc:spChg chg="mod">
          <ac:chgData name="キャリアパレット 広島大学歯学部" userId="b97b4e6f6049d5d8" providerId="LiveId" clId="{794C4E02-632B-476D-BD05-534B73916154}" dt="2025-09-11T01:55:33.674" v="1119" actId="1076"/>
          <ac:spMkLst>
            <pc:docMk/>
            <pc:sldMk cId="1161778009" sldId="256"/>
            <ac:spMk id="2" creationId="{9A972F60-E020-4F68-BB8C-29A19129EF61}"/>
          </ac:spMkLst>
        </pc:spChg>
        <pc:spChg chg="add mod">
          <ac:chgData name="キャリアパレット 広島大学歯学部" userId="b97b4e6f6049d5d8" providerId="LiveId" clId="{794C4E02-632B-476D-BD05-534B73916154}" dt="2025-09-11T02:00:24.502" v="1123" actId="1076"/>
          <ac:spMkLst>
            <pc:docMk/>
            <pc:sldMk cId="1161778009" sldId="256"/>
            <ac:spMk id="3" creationId="{3C81269D-D4C9-4A5C-8D74-F6A44E66CCDB}"/>
          </ac:spMkLst>
        </pc:spChg>
        <pc:spChg chg="add del mod">
          <ac:chgData name="キャリアパレット 広島大学歯学部" userId="b97b4e6f6049d5d8" providerId="LiveId" clId="{794C4E02-632B-476D-BD05-534B73916154}" dt="2025-09-04T00:56:07.592" v="515" actId="478"/>
          <ac:spMkLst>
            <pc:docMk/>
            <pc:sldMk cId="1161778009" sldId="256"/>
            <ac:spMk id="4" creationId="{E7E3907F-0D77-48E3-8CD3-8D64F369113D}"/>
          </ac:spMkLst>
        </pc:spChg>
        <pc:spChg chg="add del mod">
          <ac:chgData name="キャリアパレット 広島大学歯学部" userId="b97b4e6f6049d5d8" providerId="LiveId" clId="{794C4E02-632B-476D-BD05-534B73916154}" dt="2025-09-04T00:53:25.868" v="491" actId="478"/>
          <ac:spMkLst>
            <pc:docMk/>
            <pc:sldMk cId="1161778009" sldId="256"/>
            <ac:spMk id="6" creationId="{BE8F8FB2-3B70-440B-94CB-7C2E2E1C61FE}"/>
          </ac:spMkLst>
        </pc:spChg>
        <pc:spChg chg="mod">
          <ac:chgData name="キャリアパレット 広島大学歯学部" userId="b97b4e6f6049d5d8" providerId="LiveId" clId="{794C4E02-632B-476D-BD05-534B73916154}" dt="2025-09-11T01:55:36.902" v="1120" actId="1076"/>
          <ac:spMkLst>
            <pc:docMk/>
            <pc:sldMk cId="1161778009" sldId="256"/>
            <ac:spMk id="8" creationId="{00000000-0000-0000-0000-000000000000}"/>
          </ac:spMkLst>
        </pc:spChg>
        <pc:spChg chg="mod">
          <ac:chgData name="キャリアパレット 広島大学歯学部" userId="b97b4e6f6049d5d8" providerId="LiveId" clId="{794C4E02-632B-476D-BD05-534B73916154}" dt="2025-09-17T01:07:19.107" v="1168" actId="20577"/>
          <ac:spMkLst>
            <pc:docMk/>
            <pc:sldMk cId="1161778009" sldId="256"/>
            <ac:spMk id="9" creationId="{00000000-0000-0000-0000-000000000000}"/>
          </ac:spMkLst>
        </pc:spChg>
        <pc:spChg chg="add del mod">
          <ac:chgData name="キャリアパレット 広島大学歯学部" userId="b97b4e6f6049d5d8" providerId="LiveId" clId="{794C4E02-632B-476D-BD05-534B73916154}" dt="2025-09-04T00:56:14.789" v="516" actId="478"/>
          <ac:spMkLst>
            <pc:docMk/>
            <pc:sldMk cId="1161778009" sldId="256"/>
            <ac:spMk id="10" creationId="{5B78CFB2-2F63-44EA-98AD-C158CB5D4C01}"/>
          </ac:spMkLst>
        </pc:spChg>
        <pc:spChg chg="add del mod">
          <ac:chgData name="キャリアパレット 広島大学歯学部" userId="b97b4e6f6049d5d8" providerId="LiveId" clId="{794C4E02-632B-476D-BD05-534B73916154}" dt="2025-09-04T00:53:16.971" v="488" actId="478"/>
          <ac:spMkLst>
            <pc:docMk/>
            <pc:sldMk cId="1161778009" sldId="256"/>
            <ac:spMk id="13" creationId="{11FFD3C1-2822-4829-86BC-9F2BDB00A0ED}"/>
          </ac:spMkLst>
        </pc:spChg>
        <pc:spChg chg="mod">
          <ac:chgData name="キャリアパレット 広島大学歯学部" userId="b97b4e6f6049d5d8" providerId="LiveId" clId="{794C4E02-632B-476D-BD05-534B73916154}" dt="2025-09-11T01:55:30.593" v="1118" actId="1076"/>
          <ac:spMkLst>
            <pc:docMk/>
            <pc:sldMk cId="1161778009" sldId="256"/>
            <ac:spMk id="15" creationId="{9F82EADF-B7A4-4398-A5FD-E2B450286198}"/>
          </ac:spMkLst>
        </pc:spChg>
        <pc:spChg chg="mod">
          <ac:chgData name="キャリアパレット 広島大学歯学部" userId="b97b4e6f6049d5d8" providerId="LiveId" clId="{794C4E02-632B-476D-BD05-534B73916154}" dt="2025-09-11T01:55:25.960" v="1117" actId="1076"/>
          <ac:spMkLst>
            <pc:docMk/>
            <pc:sldMk cId="1161778009" sldId="256"/>
            <ac:spMk id="17" creationId="{13327384-4EDF-4C4F-B599-2C0C95650035}"/>
          </ac:spMkLst>
        </pc:spChg>
        <pc:spChg chg="mod">
          <ac:chgData name="キャリアパレット 広島大学歯学部" userId="b97b4e6f6049d5d8" providerId="LiveId" clId="{794C4E02-632B-476D-BD05-534B73916154}" dt="2025-09-11T02:01:57.488" v="1139" actId="1035"/>
          <ac:spMkLst>
            <pc:docMk/>
            <pc:sldMk cId="1161778009" sldId="256"/>
            <ac:spMk id="20" creationId="{A95682EE-041B-454A-B402-017952EC2629}"/>
          </ac:spMkLst>
        </pc:spChg>
        <pc:spChg chg="add mod">
          <ac:chgData name="キャリアパレット 広島大学歯学部" userId="b97b4e6f6049d5d8" providerId="LiveId" clId="{794C4E02-632B-476D-BD05-534B73916154}" dt="2025-09-04T00:57:24.831" v="535" actId="1036"/>
          <ac:spMkLst>
            <pc:docMk/>
            <pc:sldMk cId="1161778009" sldId="256"/>
            <ac:spMk id="28" creationId="{8103AB1C-A061-4097-9A7C-FF65A4582EBF}"/>
          </ac:spMkLst>
        </pc:spChg>
        <pc:spChg chg="mod">
          <ac:chgData name="キャリアパレット 広島大学歯学部" userId="b97b4e6f6049d5d8" providerId="LiveId" clId="{794C4E02-632B-476D-BD05-534B73916154}" dt="2025-09-11T02:02:09.407" v="1140" actId="1037"/>
          <ac:spMkLst>
            <pc:docMk/>
            <pc:sldMk cId="1161778009" sldId="256"/>
            <ac:spMk id="30" creationId="{D99D7493-C7F9-4AF6-AA47-892466DCA2B0}"/>
          </ac:spMkLst>
        </pc:spChg>
        <pc:spChg chg="add mod">
          <ac:chgData name="キャリアパレット 広島大学歯学部" userId="b97b4e6f6049d5d8" providerId="LiveId" clId="{794C4E02-632B-476D-BD05-534B73916154}" dt="2025-09-04T00:57:30.222" v="545" actId="1036"/>
          <ac:spMkLst>
            <pc:docMk/>
            <pc:sldMk cId="1161778009" sldId="256"/>
            <ac:spMk id="31" creationId="{0A8D7D52-5CFA-43BB-8553-654360572F3E}"/>
          </ac:spMkLst>
        </pc:spChg>
        <pc:spChg chg="mod">
          <ac:chgData name="キャリアパレット 広島大学歯学部" userId="b97b4e6f6049d5d8" providerId="LiveId" clId="{794C4E02-632B-476D-BD05-534B73916154}" dt="2025-09-11T02:01:30.716" v="1131" actId="1076"/>
          <ac:spMkLst>
            <pc:docMk/>
            <pc:sldMk cId="1161778009" sldId="256"/>
            <ac:spMk id="32" creationId="{D0024138-2DF2-423C-844B-8D126E812FE2}"/>
          </ac:spMkLst>
        </pc:spChg>
        <pc:spChg chg="mod">
          <ac:chgData name="キャリアパレット 広島大学歯学部" userId="b97b4e6f6049d5d8" providerId="LiveId" clId="{794C4E02-632B-476D-BD05-534B73916154}" dt="2025-09-11T01:55:51.415" v="1122" actId="1076"/>
          <ac:spMkLst>
            <pc:docMk/>
            <pc:sldMk cId="1161778009" sldId="256"/>
            <ac:spMk id="33" creationId="{38ABFB56-BDFD-4079-9B63-921BEA731E8E}"/>
          </ac:spMkLst>
        </pc:spChg>
        <pc:spChg chg="add mod">
          <ac:chgData name="キャリアパレット 広島大学歯学部" userId="b97b4e6f6049d5d8" providerId="LiveId" clId="{794C4E02-632B-476D-BD05-534B73916154}" dt="2025-09-04T00:59:53.954" v="590" actId="1037"/>
          <ac:spMkLst>
            <pc:docMk/>
            <pc:sldMk cId="1161778009" sldId="256"/>
            <ac:spMk id="34" creationId="{35D85AF3-1F46-4E46-AFEF-6B4C09181A9E}"/>
          </ac:spMkLst>
        </pc:spChg>
        <pc:spChg chg="add mod">
          <ac:chgData name="キャリアパレット 広島大学歯学部" userId="b97b4e6f6049d5d8" providerId="LiveId" clId="{794C4E02-632B-476D-BD05-534B73916154}" dt="2025-09-04T00:59:09.291" v="580" actId="1076"/>
          <ac:spMkLst>
            <pc:docMk/>
            <pc:sldMk cId="1161778009" sldId="256"/>
            <ac:spMk id="35" creationId="{23212224-9F59-43B4-B889-EB254BBB1ACC}"/>
          </ac:spMkLst>
        </pc:spChg>
        <pc:spChg chg="add mod">
          <ac:chgData name="キャリアパレット 広島大学歯学部" userId="b97b4e6f6049d5d8" providerId="LiveId" clId="{794C4E02-632B-476D-BD05-534B73916154}" dt="2025-09-04T01:01:06.272" v="608" actId="1036"/>
          <ac:spMkLst>
            <pc:docMk/>
            <pc:sldMk cId="1161778009" sldId="256"/>
            <ac:spMk id="36" creationId="{60FB880F-85A0-4F0F-8E86-C7761506AA63}"/>
          </ac:spMkLst>
        </pc:spChg>
        <pc:spChg chg="add mod">
          <ac:chgData name="キャリアパレット 広島大学歯学部" userId="b97b4e6f6049d5d8" providerId="LiveId" clId="{794C4E02-632B-476D-BD05-534B73916154}" dt="2025-09-04T01:01:21.389" v="623" actId="1036"/>
          <ac:spMkLst>
            <pc:docMk/>
            <pc:sldMk cId="1161778009" sldId="256"/>
            <ac:spMk id="38" creationId="{2F800BE4-BBAA-4BD8-A9AC-2E88859EC89C}"/>
          </ac:spMkLst>
        </pc:spChg>
        <pc:spChg chg="add mod">
          <ac:chgData name="キャリアパレット 広島大学歯学部" userId="b97b4e6f6049d5d8" providerId="LiveId" clId="{794C4E02-632B-476D-BD05-534B73916154}" dt="2025-09-04T01:02:27.662" v="677" actId="1038"/>
          <ac:spMkLst>
            <pc:docMk/>
            <pc:sldMk cId="1161778009" sldId="256"/>
            <ac:spMk id="39" creationId="{8E1965E4-C4DA-43A0-8ADD-3B0ADF412BA0}"/>
          </ac:spMkLst>
        </pc:spChg>
        <pc:spChg chg="add mod">
          <ac:chgData name="キャリアパレット 広島大学歯学部" userId="b97b4e6f6049d5d8" providerId="LiveId" clId="{794C4E02-632B-476D-BD05-534B73916154}" dt="2025-09-04T01:12:21.336" v="839" actId="1076"/>
          <ac:spMkLst>
            <pc:docMk/>
            <pc:sldMk cId="1161778009" sldId="256"/>
            <ac:spMk id="40" creationId="{6E9D2EDE-177A-41F4-B8FC-E59518078E38}"/>
          </ac:spMkLst>
        </pc:spChg>
        <pc:spChg chg="add mod">
          <ac:chgData name="キャリアパレット 広島大学歯学部" userId="b97b4e6f6049d5d8" providerId="LiveId" clId="{794C4E02-632B-476D-BD05-534B73916154}" dt="2025-09-04T00:18:27.041" v="375" actId="1035"/>
          <ac:spMkLst>
            <pc:docMk/>
            <pc:sldMk cId="1161778009" sldId="256"/>
            <ac:spMk id="41" creationId="{9D0F1DA8-D8C3-4FF2-818D-BA874390E809}"/>
          </ac:spMkLst>
        </pc:spChg>
        <pc:spChg chg="add del mod">
          <ac:chgData name="キャリアパレット 広島大学歯学部" userId="b97b4e6f6049d5d8" providerId="LiveId" clId="{794C4E02-632B-476D-BD05-534B73916154}" dt="2025-09-04T00:58:17.319" v="571" actId="478"/>
          <ac:spMkLst>
            <pc:docMk/>
            <pc:sldMk cId="1161778009" sldId="256"/>
            <ac:spMk id="42" creationId="{6774DB8D-25D9-434E-AA5B-1C03A80FD15C}"/>
          </ac:spMkLst>
        </pc:spChg>
        <pc:spChg chg="add mod">
          <ac:chgData name="キャリアパレット 広島大学歯学部" userId="b97b4e6f6049d5d8" providerId="LiveId" clId="{794C4E02-632B-476D-BD05-534B73916154}" dt="2025-09-11T02:00:45.090" v="1127" actId="1036"/>
          <ac:spMkLst>
            <pc:docMk/>
            <pc:sldMk cId="1161778009" sldId="256"/>
            <ac:spMk id="44" creationId="{D05B9D57-CFD2-4845-80AC-0DA3EAE79A87}"/>
          </ac:spMkLst>
        </pc:spChg>
        <pc:spChg chg="add del mod">
          <ac:chgData name="キャリアパレット 広島大学歯学部" userId="b97b4e6f6049d5d8" providerId="LiveId" clId="{794C4E02-632B-476D-BD05-534B73916154}" dt="2025-09-04T00:58:30.307" v="573" actId="478"/>
          <ac:spMkLst>
            <pc:docMk/>
            <pc:sldMk cId="1161778009" sldId="256"/>
            <ac:spMk id="46" creationId="{3E69972F-A6E1-4FE9-837B-804A4D8BA0C8}"/>
          </ac:spMkLst>
        </pc:spChg>
        <pc:spChg chg="add mod">
          <ac:chgData name="キャリアパレット 広島大学歯学部" userId="b97b4e6f6049d5d8" providerId="LiveId" clId="{794C4E02-632B-476D-BD05-534B73916154}" dt="2025-09-04T00:58:46.438" v="576" actId="14100"/>
          <ac:spMkLst>
            <pc:docMk/>
            <pc:sldMk cId="1161778009" sldId="256"/>
            <ac:spMk id="48" creationId="{3C535DBC-D0B1-498A-99F0-4769CC499651}"/>
          </ac:spMkLst>
        </pc:spChg>
        <pc:spChg chg="add del mod">
          <ac:chgData name="キャリアパレット 広島大学歯学部" userId="b97b4e6f6049d5d8" providerId="LiveId" clId="{794C4E02-632B-476D-BD05-534B73916154}" dt="2025-09-04T00:58:38.845" v="575" actId="478"/>
          <ac:spMkLst>
            <pc:docMk/>
            <pc:sldMk cId="1161778009" sldId="256"/>
            <ac:spMk id="49" creationId="{F2E1BE27-A379-49B1-9937-0C7EF86B1FC8}"/>
          </ac:spMkLst>
        </pc:spChg>
        <pc:spChg chg="add mod">
          <ac:chgData name="キャリアパレット 広島大学歯学部" userId="b97b4e6f6049d5d8" providerId="LiveId" clId="{794C4E02-632B-476D-BD05-534B73916154}" dt="2025-09-04T01:11:06.186" v="818" actId="14100"/>
          <ac:spMkLst>
            <pc:docMk/>
            <pc:sldMk cId="1161778009" sldId="256"/>
            <ac:spMk id="50" creationId="{81F55CC3-F9B0-443D-AF7D-0008B0A5682F}"/>
          </ac:spMkLst>
        </pc:spChg>
        <pc:spChg chg="add del mod">
          <ac:chgData name="キャリアパレット 広島大学歯学部" userId="b97b4e6f6049d5d8" providerId="LiveId" clId="{794C4E02-632B-476D-BD05-534B73916154}" dt="2025-09-04T01:01:43.705" v="645" actId="478"/>
          <ac:spMkLst>
            <pc:docMk/>
            <pc:sldMk cId="1161778009" sldId="256"/>
            <ac:spMk id="51" creationId="{F23838F0-E893-456C-BFE4-1BFC443EDCB2}"/>
          </ac:spMkLst>
        </pc:spChg>
        <pc:spChg chg="add mod">
          <ac:chgData name="キャリアパレット 広島大学歯学部" userId="b97b4e6f6049d5d8" providerId="LiveId" clId="{794C4E02-632B-476D-BD05-534B73916154}" dt="2025-09-04T02:33:14.598" v="1041" actId="1076"/>
          <ac:spMkLst>
            <pc:docMk/>
            <pc:sldMk cId="1161778009" sldId="256"/>
            <ac:spMk id="74" creationId="{250078E7-1BB1-48FE-9ED7-BAEBF65D4816}"/>
          </ac:spMkLst>
        </pc:spChg>
        <pc:spChg chg="add mod">
          <ac:chgData name="キャリアパレット 広島大学歯学部" userId="b97b4e6f6049d5d8" providerId="LiveId" clId="{794C4E02-632B-476D-BD05-534B73916154}" dt="2025-09-04T02:29:12.689" v="1010" actId="20577"/>
          <ac:spMkLst>
            <pc:docMk/>
            <pc:sldMk cId="1161778009" sldId="256"/>
            <ac:spMk id="75" creationId="{F045A8E4-1E57-434C-AE16-0F4574415B9E}"/>
          </ac:spMkLst>
        </pc:spChg>
        <pc:spChg chg="add del mod">
          <ac:chgData name="キャリアパレット 広島大学歯学部" userId="b97b4e6f6049d5d8" providerId="LiveId" clId="{794C4E02-632B-476D-BD05-534B73916154}" dt="2025-09-04T01:09:47.057" v="788"/>
          <ac:spMkLst>
            <pc:docMk/>
            <pc:sldMk cId="1161778009" sldId="256"/>
            <ac:spMk id="76" creationId="{EF07F9A8-A46C-47F4-85BE-41A1FF2DF663}"/>
          </ac:spMkLst>
        </pc:spChg>
        <pc:spChg chg="add mod">
          <ac:chgData name="キャリアパレット 広島大学歯学部" userId="b97b4e6f6049d5d8" providerId="LiveId" clId="{794C4E02-632B-476D-BD05-534B73916154}" dt="2025-09-04T01:10:18.410" v="803" actId="1076"/>
          <ac:spMkLst>
            <pc:docMk/>
            <pc:sldMk cId="1161778009" sldId="256"/>
            <ac:spMk id="77" creationId="{C3E7CC6A-D6DD-4B26-A81C-670CA1B7C399}"/>
          </ac:spMkLst>
        </pc:spChg>
        <pc:spChg chg="add mod">
          <ac:chgData name="キャリアパレット 広島大学歯学部" userId="b97b4e6f6049d5d8" providerId="LiveId" clId="{794C4E02-632B-476D-BD05-534B73916154}" dt="2025-09-04T01:10:14.056" v="802" actId="1076"/>
          <ac:spMkLst>
            <pc:docMk/>
            <pc:sldMk cId="1161778009" sldId="256"/>
            <ac:spMk id="78" creationId="{82F55296-1769-4874-9F70-33C981CB8EE2}"/>
          </ac:spMkLst>
        </pc:spChg>
        <pc:spChg chg="add del mod">
          <ac:chgData name="キャリアパレット 広島大学歯学部" userId="b97b4e6f6049d5d8" providerId="LiveId" clId="{794C4E02-632B-476D-BD05-534B73916154}" dt="2025-09-04T01:12:31.963" v="842"/>
          <ac:spMkLst>
            <pc:docMk/>
            <pc:sldMk cId="1161778009" sldId="256"/>
            <ac:spMk id="80" creationId="{5C48EC42-C78B-4D0F-8795-BC2DC83B8EC9}"/>
          </ac:spMkLst>
        </pc:spChg>
        <pc:spChg chg="add mod">
          <ac:chgData name="キャリアパレット 広島大学歯学部" userId="b97b4e6f6049d5d8" providerId="LiveId" clId="{794C4E02-632B-476D-BD05-534B73916154}" dt="2025-09-04T01:18:56.653" v="942" actId="207"/>
          <ac:spMkLst>
            <pc:docMk/>
            <pc:sldMk cId="1161778009" sldId="256"/>
            <ac:spMk id="81" creationId="{E6506BF6-64DB-42F4-8C8E-C241347C2E79}"/>
          </ac:spMkLst>
        </pc:spChg>
        <pc:spChg chg="add mod">
          <ac:chgData name="キャリアパレット 広島大学歯学部" userId="b97b4e6f6049d5d8" providerId="LiveId" clId="{794C4E02-632B-476D-BD05-534B73916154}" dt="2025-09-04T01:19:01.245" v="943" actId="207"/>
          <ac:spMkLst>
            <pc:docMk/>
            <pc:sldMk cId="1161778009" sldId="256"/>
            <ac:spMk id="82" creationId="{44B4560C-471A-4508-85F2-52E3FB5E9E1B}"/>
          </ac:spMkLst>
        </pc:spChg>
        <pc:spChg chg="add del">
          <ac:chgData name="キャリアパレット 広島大学歯学部" userId="b97b4e6f6049d5d8" providerId="LiveId" clId="{794C4E02-632B-476D-BD05-534B73916154}" dt="2025-09-04T01:17:19.734" v="912" actId="478"/>
          <ac:spMkLst>
            <pc:docMk/>
            <pc:sldMk cId="1161778009" sldId="256"/>
            <ac:spMk id="83" creationId="{85713A9A-A1B9-487F-A6CF-BA0308877F2C}"/>
          </ac:spMkLst>
        </pc:spChg>
        <pc:spChg chg="add mod">
          <ac:chgData name="キャリアパレット 広島大学歯学部" userId="b97b4e6f6049d5d8" providerId="LiveId" clId="{794C4E02-632B-476D-BD05-534B73916154}" dt="2025-09-04T01:20:15.815" v="985" actId="1035"/>
          <ac:spMkLst>
            <pc:docMk/>
            <pc:sldMk cId="1161778009" sldId="256"/>
            <ac:spMk id="84" creationId="{68AFA12C-9C28-441F-A02F-29CFA4C39B82}"/>
          </ac:spMkLst>
        </pc:spChg>
        <pc:spChg chg="add mod">
          <ac:chgData name="キャリアパレット 広島大学歯学部" userId="b97b4e6f6049d5d8" providerId="LiveId" clId="{794C4E02-632B-476D-BD05-534B73916154}" dt="2025-09-04T01:20:27.867" v="987" actId="1035"/>
          <ac:spMkLst>
            <pc:docMk/>
            <pc:sldMk cId="1161778009" sldId="256"/>
            <ac:spMk id="85" creationId="{5D6AA098-B5B5-4275-A5AD-24D81C519780}"/>
          </ac:spMkLst>
        </pc:spChg>
        <pc:grpChg chg="mod">
          <ac:chgData name="キャリアパレット 広島大学歯学部" userId="b97b4e6f6049d5d8" providerId="LiveId" clId="{794C4E02-632B-476D-BD05-534B73916154}" dt="2025-09-11T02:01:57.488" v="1139" actId="1035"/>
          <ac:grpSpMkLst>
            <pc:docMk/>
            <pc:sldMk cId="1161778009" sldId="256"/>
            <ac:grpSpMk id="19" creationId="{4847E14D-94AD-48AA-9EE9-F7A298ECEC6D}"/>
          </ac:grpSpMkLst>
        </pc:grpChg>
        <pc:grpChg chg="mod">
          <ac:chgData name="キャリアパレット 広島大学歯学部" userId="b97b4e6f6049d5d8" providerId="LiveId" clId="{794C4E02-632B-476D-BD05-534B73916154}" dt="2025-09-11T02:01:50.858" v="1136" actId="1035"/>
          <ac:grpSpMkLst>
            <pc:docMk/>
            <pc:sldMk cId="1161778009" sldId="256"/>
            <ac:grpSpMk id="22" creationId="{D9171933-F5BC-4EA0-AB82-239F87AABD59}"/>
          </ac:grpSpMkLst>
        </pc:grpChg>
        <pc:grpChg chg="mod">
          <ac:chgData name="キャリアパレット 広島大学歯学部" userId="b97b4e6f6049d5d8" providerId="LiveId" clId="{794C4E02-632B-476D-BD05-534B73916154}" dt="2025-09-11T02:01:54.726" v="1138" actId="1035"/>
          <ac:grpSpMkLst>
            <pc:docMk/>
            <pc:sldMk cId="1161778009" sldId="256"/>
            <ac:grpSpMk id="25" creationId="{16A4E151-0148-4CF6-A1D8-024EAC0B18D6}"/>
          </ac:grpSpMkLst>
        </pc:grpChg>
        <pc:picChg chg="add mod">
          <ac:chgData name="キャリアパレット 広島大学歯学部" userId="b97b4e6f6049d5d8" providerId="LiveId" clId="{794C4E02-632B-476D-BD05-534B73916154}" dt="2025-09-04T00:57:54.583" v="566" actId="1076"/>
          <ac:picMkLst>
            <pc:docMk/>
            <pc:sldMk cId="1161778009" sldId="256"/>
            <ac:picMk id="5" creationId="{8037F130-D487-439C-B9D4-989A9C5C9006}"/>
          </ac:picMkLst>
        </pc:picChg>
        <pc:picChg chg="add mod">
          <ac:chgData name="キャリアパレット 広島大学歯学部" userId="b97b4e6f6049d5d8" providerId="LiveId" clId="{794C4E02-632B-476D-BD05-534B73916154}" dt="2025-09-04T01:11:51.895" v="830" actId="1037"/>
          <ac:picMkLst>
            <pc:docMk/>
            <pc:sldMk cId="1161778009" sldId="256"/>
            <ac:picMk id="7" creationId="{E6B572FA-95A5-4F91-BFC3-E24934E46EBF}"/>
          </ac:picMkLst>
        </pc:picChg>
        <pc:picChg chg="add mod modCrop">
          <ac:chgData name="キャリアパレット 広島大学歯学部" userId="b97b4e6f6049d5d8" providerId="LiveId" clId="{794C4E02-632B-476D-BD05-534B73916154}" dt="2025-09-04T01:10:35.718" v="810" actId="1036"/>
          <ac:picMkLst>
            <pc:docMk/>
            <pc:sldMk cId="1161778009" sldId="256"/>
            <ac:picMk id="11" creationId="{5B9AC270-1255-4052-A2BB-1F32BF922B1E}"/>
          </ac:picMkLst>
        </pc:picChg>
        <pc:picChg chg="add mod">
          <ac:chgData name="キャリアパレット 広島大学歯学部" userId="b97b4e6f6049d5d8" providerId="LiveId" clId="{794C4E02-632B-476D-BD05-534B73916154}" dt="2025-09-04T01:11:44.907" v="828" actId="1036"/>
          <ac:picMkLst>
            <pc:docMk/>
            <pc:sldMk cId="1161778009" sldId="256"/>
            <ac:picMk id="14" creationId="{7744D875-B0D6-489F-8B46-E91BAFFC942B}"/>
          </ac:picMkLst>
        </pc:picChg>
        <pc:picChg chg="add mod">
          <ac:chgData name="キャリアパレット 広島大学歯学部" userId="b97b4e6f6049d5d8" providerId="LiveId" clId="{794C4E02-632B-476D-BD05-534B73916154}" dt="2025-09-04T01:12:17.998" v="838" actId="1036"/>
          <ac:picMkLst>
            <pc:docMk/>
            <pc:sldMk cId="1161778009" sldId="256"/>
            <ac:picMk id="18" creationId="{1F0C3EAB-4AAC-4F4C-A781-D4DDCA62AE2E}"/>
          </ac:picMkLst>
        </pc:picChg>
        <pc:picChg chg="mod">
          <ac:chgData name="キャリアパレット 広島大学歯学部" userId="b97b4e6f6049d5d8" providerId="LiveId" clId="{794C4E02-632B-476D-BD05-534B73916154}" dt="2025-09-11T02:01:57.488" v="1139" actId="1035"/>
          <ac:picMkLst>
            <pc:docMk/>
            <pc:sldMk cId="1161778009" sldId="256"/>
            <ac:picMk id="21" creationId="{253CEB9F-63D0-42C6-8DD7-4EBD92D96A44}"/>
          </ac:picMkLst>
        </pc:picChg>
        <pc:picChg chg="del mod">
          <ac:chgData name="キャリアパレット 広島大学歯学部" userId="b97b4e6f6049d5d8" providerId="LiveId" clId="{794C4E02-632B-476D-BD05-534B73916154}" dt="2025-09-03T00:51:50.284" v="82" actId="478"/>
          <ac:picMkLst>
            <pc:docMk/>
            <pc:sldMk cId="1161778009" sldId="256"/>
            <ac:picMk id="29" creationId="{5742906F-585D-4521-AB6F-D79EAE30B8DC}"/>
          </ac:picMkLst>
        </pc:picChg>
        <pc:picChg chg="mod">
          <ac:chgData name="キャリアパレット 広島大学歯学部" userId="b97b4e6f6049d5d8" providerId="LiveId" clId="{794C4E02-632B-476D-BD05-534B73916154}" dt="2025-09-03T00:38:53.075" v="34" actId="14100"/>
          <ac:picMkLst>
            <pc:docMk/>
            <pc:sldMk cId="1161778009" sldId="256"/>
            <ac:picMk id="37" creationId="{6C6AB64F-9DEA-4EB5-8E30-71303BDA71DF}"/>
          </ac:picMkLst>
        </pc:picChg>
        <pc:picChg chg="add mod">
          <ac:chgData name="キャリアパレット 広島大学歯学部" userId="b97b4e6f6049d5d8" providerId="LiveId" clId="{794C4E02-632B-476D-BD05-534B73916154}" dt="2025-09-04T02:23:42.297" v="997" actId="1036"/>
          <ac:picMkLst>
            <pc:docMk/>
            <pc:sldMk cId="1161778009" sldId="256"/>
            <ac:picMk id="43" creationId="{B7D4E828-E42A-4DCB-95F9-BBFA9444EE05}"/>
          </ac:picMkLst>
        </pc:picChg>
        <pc:picChg chg="add mod">
          <ac:chgData name="キャリアパレット 広島大学歯学部" userId="b97b4e6f6049d5d8" providerId="LiveId" clId="{794C4E02-632B-476D-BD05-534B73916154}" dt="2025-09-04T01:01:29.340" v="634" actId="1038"/>
          <ac:picMkLst>
            <pc:docMk/>
            <pc:sldMk cId="1161778009" sldId="256"/>
            <ac:picMk id="45" creationId="{B6C692C8-7EB4-453C-85B8-1DD025F7E1E2}"/>
          </ac:picMkLst>
        </pc:picChg>
        <pc:picChg chg="add mod">
          <ac:chgData name="キャリアパレット 広島大学歯学部" userId="b97b4e6f6049d5d8" providerId="LiveId" clId="{794C4E02-632B-476D-BD05-534B73916154}" dt="2025-09-04T02:23:46.969" v="1000" actId="1036"/>
          <ac:picMkLst>
            <pc:docMk/>
            <pc:sldMk cId="1161778009" sldId="256"/>
            <ac:picMk id="47" creationId="{A98FCE39-CE54-463E-9D5D-4A2A33D1A17E}"/>
          </ac:picMkLst>
        </pc:picChg>
        <pc:cxnChg chg="add mod">
          <ac:chgData name="キャリアパレット 広島大学歯学部" userId="b97b4e6f6049d5d8" providerId="LiveId" clId="{794C4E02-632B-476D-BD05-534B73916154}" dt="2025-09-04T02:33:49.097" v="1042" actId="1037"/>
          <ac:cxnSpMkLst>
            <pc:docMk/>
            <pc:sldMk cId="1161778009" sldId="256"/>
            <ac:cxnSpMk id="29" creationId="{9D9FAA6B-0031-4E8E-B9BB-F124E9308F2B}"/>
          </ac:cxnSpMkLst>
        </pc:cxnChg>
        <pc:cxnChg chg="add mod">
          <ac:chgData name="キャリアパレット 広島大学歯学部" userId="b97b4e6f6049d5d8" providerId="LiveId" clId="{794C4E02-632B-476D-BD05-534B73916154}" dt="2025-09-04T01:06:46.764" v="722" actId="208"/>
          <ac:cxnSpMkLst>
            <pc:docMk/>
            <pc:sldMk cId="1161778009" sldId="256"/>
            <ac:cxnSpMk id="53" creationId="{7F00660B-3644-4BB6-95F4-BF645615EC7B}"/>
          </ac:cxnSpMkLst>
        </pc:cxnChg>
        <pc:cxnChg chg="add mod">
          <ac:chgData name="キャリアパレット 広島大学歯学部" userId="b97b4e6f6049d5d8" providerId="LiveId" clId="{794C4E02-632B-476D-BD05-534B73916154}" dt="2025-09-04T01:06:52.285" v="724" actId="208"/>
          <ac:cxnSpMkLst>
            <pc:docMk/>
            <pc:sldMk cId="1161778009" sldId="256"/>
            <ac:cxnSpMk id="60" creationId="{18033B95-5CD7-40A9-A585-10AD2C64F633}"/>
          </ac:cxnSpMkLst>
        </pc:cxnChg>
        <pc:cxnChg chg="add mod">
          <ac:chgData name="キャリアパレット 広島大学歯学部" userId="b97b4e6f6049d5d8" providerId="LiveId" clId="{794C4E02-632B-476D-BD05-534B73916154}" dt="2025-09-04T01:06:57.862" v="726" actId="208"/>
          <ac:cxnSpMkLst>
            <pc:docMk/>
            <pc:sldMk cId="1161778009" sldId="256"/>
            <ac:cxnSpMk id="62" creationId="{2BB7E224-0D02-4002-A899-E1D112AE4AC0}"/>
          </ac:cxnSpMkLst>
        </pc:cxnChg>
        <pc:cxnChg chg="add mod">
          <ac:chgData name="キャリアパレット 広島大学歯学部" userId="b97b4e6f6049d5d8" providerId="LiveId" clId="{794C4E02-632B-476D-BD05-534B73916154}" dt="2025-09-11T02:00:39.365" v="1124" actId="14100"/>
          <ac:cxnSpMkLst>
            <pc:docMk/>
            <pc:sldMk cId="1161778009" sldId="256"/>
            <ac:cxnSpMk id="65" creationId="{3FCF7D2B-B0C9-4885-B490-C60E39797F0F}"/>
          </ac:cxnSpMkLst>
        </pc:cxnChg>
        <pc:cxnChg chg="add mod">
          <ac:chgData name="キャリアパレット 広島大学歯学部" userId="b97b4e6f6049d5d8" providerId="LiveId" clId="{794C4E02-632B-476D-BD05-534B73916154}" dt="2025-09-11T02:01:15.133" v="1129" actId="14100"/>
          <ac:cxnSpMkLst>
            <pc:docMk/>
            <pc:sldMk cId="1161778009" sldId="256"/>
            <ac:cxnSpMk id="67" creationId="{BC0B0783-A893-4613-B332-80547ACAE513}"/>
          </ac:cxnSpMkLst>
        </pc:cxnChg>
        <pc:cxnChg chg="add mod">
          <ac:chgData name="キャリアパレット 広島大学歯学部" userId="b97b4e6f6049d5d8" providerId="LiveId" clId="{794C4E02-632B-476D-BD05-534B73916154}" dt="2025-09-04T01:06:55.520" v="725" actId="208"/>
          <ac:cxnSpMkLst>
            <pc:docMk/>
            <pc:sldMk cId="1161778009" sldId="256"/>
            <ac:cxnSpMk id="69" creationId="{94A37B19-5D15-4DF8-8368-C1FBF38FB3E1}"/>
          </ac:cxnSpMkLst>
        </pc:cxnChg>
        <pc:cxnChg chg="add mod">
          <ac:chgData name="キャリアパレット 広島大学歯学部" userId="b97b4e6f6049d5d8" providerId="LiveId" clId="{794C4E02-632B-476D-BD05-534B73916154}" dt="2025-09-04T01:11:20.301" v="819" actId="14100"/>
          <ac:cxnSpMkLst>
            <pc:docMk/>
            <pc:sldMk cId="1161778009" sldId="256"/>
            <ac:cxnSpMk id="73" creationId="{C8F3D188-BC65-47F8-B778-FAFE38B9F592}"/>
          </ac:cxnSpMkLst>
        </pc:cxnChg>
      </pc:sldChg>
      <pc:sldChg chg="addSp delSp del mod">
        <pc:chgData name="キャリアパレット 広島大学歯学部" userId="b97b4e6f6049d5d8" providerId="LiveId" clId="{794C4E02-632B-476D-BD05-534B73916154}" dt="2025-09-03T01:01:33.066" v="130" actId="47"/>
        <pc:sldMkLst>
          <pc:docMk/>
          <pc:sldMk cId="893140914" sldId="257"/>
        </pc:sldMkLst>
        <pc:spChg chg="add del">
          <ac:chgData name="キャリアパレット 広島大学歯学部" userId="b97b4e6f6049d5d8" providerId="LiveId" clId="{794C4E02-632B-476D-BD05-534B73916154}" dt="2025-09-03T00:55:12.020" v="102" actId="21"/>
          <ac:spMkLst>
            <pc:docMk/>
            <pc:sldMk cId="893140914" sldId="257"/>
            <ac:spMk id="8" creationId="{F682EFE2-97F6-4659-BDCE-10DD2B63EFA6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1000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9525" y="0"/>
            <a:ext cx="2921000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7D6E58B-388E-4D97-AD73-CC989F079ABC}" type="datetimeFigureOut">
              <a:rPr kumimoji="1" lang="ja-JP" altLang="en-US" smtClean="0"/>
              <a:t>2025/9/17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192338" y="1235075"/>
            <a:ext cx="2357437" cy="33321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4688" y="4752975"/>
            <a:ext cx="5392737" cy="388778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380538"/>
            <a:ext cx="2921000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9525" y="9380538"/>
            <a:ext cx="2921000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8E98E7E-B928-483F-BE11-05932D371E8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519686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8E98E7E-B928-483F-BE11-05932D371E81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413841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67095" y="3321887"/>
            <a:ext cx="6427074" cy="2292150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134190" y="6059595"/>
            <a:ext cx="5292884" cy="273275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2152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4305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6458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861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6076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1291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6506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1722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92211-4E42-49E3-B075-3ECF1222EB6E}" type="datetimeFigureOut">
              <a:rPr kumimoji="1" lang="ja-JP" altLang="en-US" smtClean="0"/>
              <a:t>2025/9/17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01F917-49AD-4EE1-9C85-6FDD3999AF9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455198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92211-4E42-49E3-B075-3ECF1222EB6E}" type="datetimeFigureOut">
              <a:rPr kumimoji="1" lang="ja-JP" altLang="en-US" smtClean="0"/>
              <a:t>2025/9/17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01F917-49AD-4EE1-9C85-6FDD3999AF9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73239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411321" y="472787"/>
            <a:ext cx="1988770" cy="10059717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42387" y="472787"/>
            <a:ext cx="5842913" cy="10059717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92211-4E42-49E3-B075-3ECF1222EB6E}" type="datetimeFigureOut">
              <a:rPr kumimoji="1" lang="ja-JP" altLang="en-US" smtClean="0"/>
              <a:t>2025/9/17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01F917-49AD-4EE1-9C85-6FDD3999AF9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654515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92211-4E42-49E3-B075-3ECF1222EB6E}" type="datetimeFigureOut">
              <a:rPr kumimoji="1" lang="ja-JP" altLang="en-US" smtClean="0"/>
              <a:t>2025/9/17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01F917-49AD-4EE1-9C85-6FDD3999AF9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383739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97288" y="6871501"/>
            <a:ext cx="6427074" cy="2123828"/>
          </a:xfrm>
        </p:spPr>
        <p:txBody>
          <a:bodyPr anchor="t"/>
          <a:lstStyle>
            <a:lvl1pPr algn="l">
              <a:defRPr sz="46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97288" y="4532319"/>
            <a:ext cx="6427074" cy="2339181"/>
          </a:xfrm>
        </p:spPr>
        <p:txBody>
          <a:bodyPr anchor="b"/>
          <a:lstStyle>
            <a:lvl1pPr marL="0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1pPr>
            <a:lvl2pPr marL="521528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2pPr>
            <a:lvl3pPr marL="104305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6458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8611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60764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12916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65069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17222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92211-4E42-49E3-B075-3ECF1222EB6E}" type="datetimeFigureOut">
              <a:rPr kumimoji="1" lang="ja-JP" altLang="en-US" smtClean="0"/>
              <a:t>2025/9/17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01F917-49AD-4EE1-9C85-6FDD3999AF9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263757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42387" y="2750086"/>
            <a:ext cx="3915841" cy="7782419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484250" y="2750086"/>
            <a:ext cx="3915842" cy="7782419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92211-4E42-49E3-B075-3ECF1222EB6E}" type="datetimeFigureOut">
              <a:rPr kumimoji="1" lang="ja-JP" altLang="en-US" smtClean="0"/>
              <a:t>2025/9/17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01F917-49AD-4EE1-9C85-6FDD3999AF9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155271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78063" y="428232"/>
            <a:ext cx="6805137" cy="1782234"/>
          </a:xfrm>
        </p:spPr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78063" y="2393640"/>
            <a:ext cx="3340871" cy="997554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21528" indent="0">
              <a:buNone/>
              <a:defRPr sz="2300" b="1"/>
            </a:lvl2pPr>
            <a:lvl3pPr marL="1043056" indent="0">
              <a:buNone/>
              <a:defRPr sz="2100" b="1"/>
            </a:lvl3pPr>
            <a:lvl4pPr marL="1564584" indent="0">
              <a:buNone/>
              <a:defRPr sz="1800" b="1"/>
            </a:lvl4pPr>
            <a:lvl5pPr marL="2086112" indent="0">
              <a:buNone/>
              <a:defRPr sz="1800" b="1"/>
            </a:lvl5pPr>
            <a:lvl6pPr marL="2607640" indent="0">
              <a:buNone/>
              <a:defRPr sz="1800" b="1"/>
            </a:lvl6pPr>
            <a:lvl7pPr marL="3129168" indent="0">
              <a:buNone/>
              <a:defRPr sz="1800" b="1"/>
            </a:lvl7pPr>
            <a:lvl8pPr marL="3650696" indent="0">
              <a:buNone/>
              <a:defRPr sz="1800" b="1"/>
            </a:lvl8pPr>
            <a:lvl9pPr marL="4172224" indent="0">
              <a:buNone/>
              <a:defRPr sz="18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78063" y="3391195"/>
            <a:ext cx="3340871" cy="6161082"/>
          </a:xfrm>
        </p:spPr>
        <p:txBody>
          <a:bodyPr/>
          <a:lstStyle>
            <a:lvl1pPr>
              <a:defRPr sz="2700"/>
            </a:lvl1pPr>
            <a:lvl2pPr>
              <a:defRPr sz="2300"/>
            </a:lvl2pPr>
            <a:lvl3pPr>
              <a:defRPr sz="21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841017" y="2393640"/>
            <a:ext cx="3342183" cy="997554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21528" indent="0">
              <a:buNone/>
              <a:defRPr sz="2300" b="1"/>
            </a:lvl2pPr>
            <a:lvl3pPr marL="1043056" indent="0">
              <a:buNone/>
              <a:defRPr sz="2100" b="1"/>
            </a:lvl3pPr>
            <a:lvl4pPr marL="1564584" indent="0">
              <a:buNone/>
              <a:defRPr sz="1800" b="1"/>
            </a:lvl4pPr>
            <a:lvl5pPr marL="2086112" indent="0">
              <a:buNone/>
              <a:defRPr sz="1800" b="1"/>
            </a:lvl5pPr>
            <a:lvl6pPr marL="2607640" indent="0">
              <a:buNone/>
              <a:defRPr sz="1800" b="1"/>
            </a:lvl6pPr>
            <a:lvl7pPr marL="3129168" indent="0">
              <a:buNone/>
              <a:defRPr sz="1800" b="1"/>
            </a:lvl7pPr>
            <a:lvl8pPr marL="3650696" indent="0">
              <a:buNone/>
              <a:defRPr sz="1800" b="1"/>
            </a:lvl8pPr>
            <a:lvl9pPr marL="4172224" indent="0">
              <a:buNone/>
              <a:defRPr sz="18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841017" y="3391195"/>
            <a:ext cx="3342183" cy="6161082"/>
          </a:xfrm>
        </p:spPr>
        <p:txBody>
          <a:bodyPr/>
          <a:lstStyle>
            <a:lvl1pPr>
              <a:defRPr sz="2700"/>
            </a:lvl1pPr>
            <a:lvl2pPr>
              <a:defRPr sz="2300"/>
            </a:lvl2pPr>
            <a:lvl3pPr>
              <a:defRPr sz="21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92211-4E42-49E3-B075-3ECF1222EB6E}" type="datetimeFigureOut">
              <a:rPr kumimoji="1" lang="ja-JP" altLang="en-US" smtClean="0"/>
              <a:t>2025/9/17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01F917-49AD-4EE1-9C85-6FDD3999AF9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067873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92211-4E42-49E3-B075-3ECF1222EB6E}" type="datetimeFigureOut">
              <a:rPr kumimoji="1" lang="ja-JP" altLang="en-US" smtClean="0"/>
              <a:t>2025/9/17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01F917-49AD-4EE1-9C85-6FDD3999AF9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057816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92211-4E42-49E3-B075-3ECF1222EB6E}" type="datetimeFigureOut">
              <a:rPr kumimoji="1" lang="ja-JP" altLang="en-US" smtClean="0"/>
              <a:t>2025/9/17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01F917-49AD-4EE1-9C85-6FDD3999AF9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147142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78064" y="425755"/>
            <a:ext cx="2487603" cy="1811937"/>
          </a:xfrm>
        </p:spPr>
        <p:txBody>
          <a:bodyPr anchor="b"/>
          <a:lstStyle>
            <a:lvl1pPr algn="l">
              <a:defRPr sz="23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956244" y="425757"/>
            <a:ext cx="4226956" cy="9126520"/>
          </a:xfrm>
        </p:spPr>
        <p:txBody>
          <a:bodyPr/>
          <a:lstStyle>
            <a:lvl1pPr>
              <a:defRPr sz="3700"/>
            </a:lvl1pPr>
            <a:lvl2pPr>
              <a:defRPr sz="3200"/>
            </a:lvl2pPr>
            <a:lvl3pPr>
              <a:defRPr sz="27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378064" y="2237694"/>
            <a:ext cx="2487603" cy="7314583"/>
          </a:xfrm>
        </p:spPr>
        <p:txBody>
          <a:bodyPr/>
          <a:lstStyle>
            <a:lvl1pPr marL="0" indent="0">
              <a:buNone/>
              <a:defRPr sz="1600"/>
            </a:lvl1pPr>
            <a:lvl2pPr marL="521528" indent="0">
              <a:buNone/>
              <a:defRPr sz="1400"/>
            </a:lvl2pPr>
            <a:lvl3pPr marL="1043056" indent="0">
              <a:buNone/>
              <a:defRPr sz="1100"/>
            </a:lvl3pPr>
            <a:lvl4pPr marL="1564584" indent="0">
              <a:buNone/>
              <a:defRPr sz="1000"/>
            </a:lvl4pPr>
            <a:lvl5pPr marL="2086112" indent="0">
              <a:buNone/>
              <a:defRPr sz="1000"/>
            </a:lvl5pPr>
            <a:lvl6pPr marL="2607640" indent="0">
              <a:buNone/>
              <a:defRPr sz="1000"/>
            </a:lvl6pPr>
            <a:lvl7pPr marL="3129168" indent="0">
              <a:buNone/>
              <a:defRPr sz="1000"/>
            </a:lvl7pPr>
            <a:lvl8pPr marL="3650696" indent="0">
              <a:buNone/>
              <a:defRPr sz="1000"/>
            </a:lvl8pPr>
            <a:lvl9pPr marL="4172224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92211-4E42-49E3-B075-3ECF1222EB6E}" type="datetimeFigureOut">
              <a:rPr kumimoji="1" lang="ja-JP" altLang="en-US" smtClean="0"/>
              <a:t>2025/9/17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01F917-49AD-4EE1-9C85-6FDD3999AF9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719710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482060" y="7485380"/>
            <a:ext cx="4536758" cy="883692"/>
          </a:xfrm>
        </p:spPr>
        <p:txBody>
          <a:bodyPr anchor="b"/>
          <a:lstStyle>
            <a:lvl1pPr algn="l">
              <a:defRPr sz="23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482060" y="955475"/>
            <a:ext cx="4536758" cy="6416040"/>
          </a:xfrm>
        </p:spPr>
        <p:txBody>
          <a:bodyPr/>
          <a:lstStyle>
            <a:lvl1pPr marL="0" indent="0">
              <a:buNone/>
              <a:defRPr sz="3700"/>
            </a:lvl1pPr>
            <a:lvl2pPr marL="521528" indent="0">
              <a:buNone/>
              <a:defRPr sz="3200"/>
            </a:lvl2pPr>
            <a:lvl3pPr marL="1043056" indent="0">
              <a:buNone/>
              <a:defRPr sz="2700"/>
            </a:lvl3pPr>
            <a:lvl4pPr marL="1564584" indent="0">
              <a:buNone/>
              <a:defRPr sz="2300"/>
            </a:lvl4pPr>
            <a:lvl5pPr marL="2086112" indent="0">
              <a:buNone/>
              <a:defRPr sz="2300"/>
            </a:lvl5pPr>
            <a:lvl6pPr marL="2607640" indent="0">
              <a:buNone/>
              <a:defRPr sz="2300"/>
            </a:lvl6pPr>
            <a:lvl7pPr marL="3129168" indent="0">
              <a:buNone/>
              <a:defRPr sz="2300"/>
            </a:lvl7pPr>
            <a:lvl8pPr marL="3650696" indent="0">
              <a:buNone/>
              <a:defRPr sz="2300"/>
            </a:lvl8pPr>
            <a:lvl9pPr marL="4172224" indent="0">
              <a:buNone/>
              <a:defRPr sz="2300"/>
            </a:lvl9pPr>
          </a:lstStyle>
          <a:p>
            <a:r>
              <a:rPr kumimoji="1" lang="ja-JP" altLang="en-US"/>
              <a:t>アイコンをクリックして図を追加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482060" y="8369071"/>
            <a:ext cx="4536758" cy="1254989"/>
          </a:xfrm>
        </p:spPr>
        <p:txBody>
          <a:bodyPr/>
          <a:lstStyle>
            <a:lvl1pPr marL="0" indent="0">
              <a:buNone/>
              <a:defRPr sz="1600"/>
            </a:lvl1pPr>
            <a:lvl2pPr marL="521528" indent="0">
              <a:buNone/>
              <a:defRPr sz="1400"/>
            </a:lvl2pPr>
            <a:lvl3pPr marL="1043056" indent="0">
              <a:buNone/>
              <a:defRPr sz="1100"/>
            </a:lvl3pPr>
            <a:lvl4pPr marL="1564584" indent="0">
              <a:buNone/>
              <a:defRPr sz="1000"/>
            </a:lvl4pPr>
            <a:lvl5pPr marL="2086112" indent="0">
              <a:buNone/>
              <a:defRPr sz="1000"/>
            </a:lvl5pPr>
            <a:lvl6pPr marL="2607640" indent="0">
              <a:buNone/>
              <a:defRPr sz="1000"/>
            </a:lvl6pPr>
            <a:lvl7pPr marL="3129168" indent="0">
              <a:buNone/>
              <a:defRPr sz="1000"/>
            </a:lvl7pPr>
            <a:lvl8pPr marL="3650696" indent="0">
              <a:buNone/>
              <a:defRPr sz="1000"/>
            </a:lvl8pPr>
            <a:lvl9pPr marL="4172224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92211-4E42-49E3-B075-3ECF1222EB6E}" type="datetimeFigureOut">
              <a:rPr kumimoji="1" lang="ja-JP" altLang="en-US" smtClean="0"/>
              <a:t>2025/9/17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01F917-49AD-4EE1-9C85-6FDD3999AF9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428373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378063" y="428232"/>
            <a:ext cx="6805137" cy="1782234"/>
          </a:xfrm>
          <a:prstGeom prst="rect">
            <a:avLst/>
          </a:prstGeom>
        </p:spPr>
        <p:txBody>
          <a:bodyPr vert="horz" lIns="104306" tIns="52153" rIns="104306" bIns="52153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78063" y="2495127"/>
            <a:ext cx="6805137" cy="7057150"/>
          </a:xfrm>
          <a:prstGeom prst="rect">
            <a:avLst/>
          </a:prstGeom>
        </p:spPr>
        <p:txBody>
          <a:bodyPr vert="horz" lIns="104306" tIns="52153" rIns="104306" bIns="52153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378063" y="9911199"/>
            <a:ext cx="1764295" cy="569324"/>
          </a:xfrm>
          <a:prstGeom prst="rect">
            <a:avLst/>
          </a:prstGeom>
        </p:spPr>
        <p:txBody>
          <a:bodyPr vert="horz" lIns="104306" tIns="52153" rIns="104306" bIns="52153" rtlCol="0" anchor="ctr"/>
          <a:lstStyle>
            <a:lvl1pPr algn="l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992211-4E42-49E3-B075-3ECF1222EB6E}" type="datetimeFigureOut">
              <a:rPr kumimoji="1" lang="ja-JP" altLang="en-US" smtClean="0"/>
              <a:t>2025/9/17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2583432" y="9911199"/>
            <a:ext cx="2394400" cy="569324"/>
          </a:xfrm>
          <a:prstGeom prst="rect">
            <a:avLst/>
          </a:prstGeom>
        </p:spPr>
        <p:txBody>
          <a:bodyPr vert="horz" lIns="104306" tIns="52153" rIns="104306" bIns="52153" rtlCol="0" anchor="ctr"/>
          <a:lstStyle>
            <a:lvl1pPr algn="ctr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5418905" y="9911199"/>
            <a:ext cx="1764295" cy="569324"/>
          </a:xfrm>
          <a:prstGeom prst="rect">
            <a:avLst/>
          </a:prstGeom>
        </p:spPr>
        <p:txBody>
          <a:bodyPr vert="horz" lIns="104306" tIns="52153" rIns="104306" bIns="52153" rtlCol="0" anchor="ctr"/>
          <a:lstStyle>
            <a:lvl1pPr algn="r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01F917-49AD-4EE1-9C85-6FDD3999AF9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490265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43056" rtl="0" eaLnBrk="1" latinLnBrk="0" hangingPunct="1">
        <a:spcBef>
          <a:spcPct val="0"/>
        </a:spcBef>
        <a:buNone/>
        <a:defRPr kumimoji="1" sz="5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91146" indent="-391146" algn="l" defTabSz="1043056" rtl="0" eaLnBrk="1" latinLnBrk="0" hangingPunct="1">
        <a:spcBef>
          <a:spcPct val="20000"/>
        </a:spcBef>
        <a:buFont typeface="Arial" pitchFamily="34" charset="0"/>
        <a:buChar char="•"/>
        <a:defRPr kumimoji="1" sz="3700" kern="1200">
          <a:solidFill>
            <a:schemeClr val="tx1"/>
          </a:solidFill>
          <a:latin typeface="+mn-lt"/>
          <a:ea typeface="+mn-ea"/>
          <a:cs typeface="+mn-cs"/>
        </a:defRPr>
      </a:lvl1pPr>
      <a:lvl2pPr marL="847483" indent="-325955" algn="l" defTabSz="1043056" rtl="0" eaLnBrk="1" latinLnBrk="0" hangingPunct="1">
        <a:spcBef>
          <a:spcPct val="20000"/>
        </a:spcBef>
        <a:buFont typeface="Arial" pitchFamily="34" charset="0"/>
        <a:buChar char="–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303820" indent="-260764" algn="l" defTabSz="1043056" rtl="0" eaLnBrk="1" latinLnBrk="0" hangingPunct="1">
        <a:spcBef>
          <a:spcPct val="20000"/>
        </a:spcBef>
        <a:buFont typeface="Arial" pitchFamily="34" charset="0"/>
        <a:buChar char="•"/>
        <a:defRPr kumimoji="1"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825348" indent="-260764" algn="l" defTabSz="1043056" rtl="0" eaLnBrk="1" latinLnBrk="0" hangingPunct="1">
        <a:spcBef>
          <a:spcPct val="20000"/>
        </a:spcBef>
        <a:buFont typeface="Arial" pitchFamily="34" charset="0"/>
        <a:buChar char="–"/>
        <a:defRPr kumimoji="1"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46876" indent="-260764" algn="l" defTabSz="1043056" rtl="0" eaLnBrk="1" latinLnBrk="0" hangingPunct="1">
        <a:spcBef>
          <a:spcPct val="20000"/>
        </a:spcBef>
        <a:buFont typeface="Arial" pitchFamily="34" charset="0"/>
        <a:buChar char="»"/>
        <a:defRPr kumimoji="1"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868404" indent="-260764" algn="l" defTabSz="1043056" rtl="0" eaLnBrk="1" latinLnBrk="0" hangingPunct="1">
        <a:spcBef>
          <a:spcPct val="20000"/>
        </a:spcBef>
        <a:buFont typeface="Arial" pitchFamily="34" charset="0"/>
        <a:buChar char="•"/>
        <a:defRPr kumimoji="1"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389932" indent="-260764" algn="l" defTabSz="1043056" rtl="0" eaLnBrk="1" latinLnBrk="0" hangingPunct="1">
        <a:spcBef>
          <a:spcPct val="20000"/>
        </a:spcBef>
        <a:buFont typeface="Arial" pitchFamily="34" charset="0"/>
        <a:buChar char="•"/>
        <a:defRPr kumimoji="1"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3911460" indent="-260764" algn="l" defTabSz="1043056" rtl="0" eaLnBrk="1" latinLnBrk="0" hangingPunct="1">
        <a:spcBef>
          <a:spcPct val="20000"/>
        </a:spcBef>
        <a:buFont typeface="Arial" pitchFamily="34" charset="0"/>
        <a:buChar char="•"/>
        <a:defRPr kumimoji="1"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432988" indent="-260764" algn="l" defTabSz="1043056" rtl="0" eaLnBrk="1" latinLnBrk="0" hangingPunct="1">
        <a:spcBef>
          <a:spcPct val="20000"/>
        </a:spcBef>
        <a:buFont typeface="Arial" pitchFamily="34" charset="0"/>
        <a:buChar char="•"/>
        <a:defRPr kumimoji="1" sz="2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1043056" rtl="0" eaLnBrk="1" latinLnBrk="0" hangingPunct="1"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21528" algn="l" defTabSz="1043056" rtl="0" eaLnBrk="1" latinLnBrk="0" hangingPunct="1"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43056" algn="l" defTabSz="1043056" rtl="0" eaLnBrk="1" latinLnBrk="0" hangingPunct="1"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564584" algn="l" defTabSz="1043056" rtl="0" eaLnBrk="1" latinLnBrk="0" hangingPunct="1"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086112" algn="l" defTabSz="1043056" rtl="0" eaLnBrk="1" latinLnBrk="0" hangingPunct="1"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07640" algn="l" defTabSz="1043056" rtl="0" eaLnBrk="1" latinLnBrk="0" hangingPunct="1"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29168" algn="l" defTabSz="1043056" rtl="0" eaLnBrk="1" latinLnBrk="0" hangingPunct="1"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650696" algn="l" defTabSz="1043056" rtl="0" eaLnBrk="1" latinLnBrk="0" hangingPunct="1"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172224" algn="l" defTabSz="1043056" rtl="0" eaLnBrk="1" latinLnBrk="0" hangingPunct="1"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13" Type="http://schemas.openxmlformats.org/officeDocument/2006/relationships/image" Target="../media/image10.png"/><Relationship Id="rId3" Type="http://schemas.openxmlformats.org/officeDocument/2006/relationships/image" Target="../media/image1.jpg"/><Relationship Id="rId7" Type="http://schemas.openxmlformats.org/officeDocument/2006/relationships/image" Target="../media/image4.jpeg"/><Relationship Id="rId12" Type="http://schemas.openxmlformats.org/officeDocument/2006/relationships/image" Target="../media/image9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png"/><Relationship Id="rId11" Type="http://schemas.openxmlformats.org/officeDocument/2006/relationships/image" Target="../media/image8.png"/><Relationship Id="rId5" Type="http://schemas.openxmlformats.org/officeDocument/2006/relationships/image" Target="../media/image2.png"/><Relationship Id="rId15" Type="http://schemas.openxmlformats.org/officeDocument/2006/relationships/image" Target="../media/image12.png"/><Relationship Id="rId10" Type="http://schemas.openxmlformats.org/officeDocument/2006/relationships/image" Target="../media/image7.png"/><Relationship Id="rId4" Type="http://schemas.openxmlformats.org/officeDocument/2006/relationships/hyperlink" Target="https://pxhere.com/sv/photo/627469" TargetMode="External"/><Relationship Id="rId9" Type="http://schemas.openxmlformats.org/officeDocument/2006/relationships/image" Target="../media/image6.png"/><Relationship Id="rId1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" name="図 36">
            <a:extLst>
              <a:ext uri="{FF2B5EF4-FFF2-40B4-BE49-F238E27FC236}">
                <a16:creationId xmlns:a16="http://schemas.microsoft.com/office/drawing/2014/main" id="{6C6AB64F-9DEA-4EB5-8E30-71303BDA71D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alphaModFix amt="20000"/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4"/>
              </a:ext>
            </a:extLst>
          </a:blip>
          <a:stretch>
            <a:fillRect/>
          </a:stretch>
        </p:blipFill>
        <p:spPr>
          <a:xfrm>
            <a:off x="252239" y="2385"/>
            <a:ext cx="7317556" cy="484025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8" name="テキスト ボックス 7"/>
          <p:cNvSpPr txBox="1"/>
          <p:nvPr/>
        </p:nvSpPr>
        <p:spPr>
          <a:xfrm>
            <a:off x="-105665" y="243157"/>
            <a:ext cx="80648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1600" dirty="0">
                <a:solidFill>
                  <a:schemeClr val="accent6">
                    <a:lumMod val="50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広島大学歯学部歯科衛生士教育研修センター主催</a:t>
            </a:r>
            <a:endParaRPr lang="en-US" altLang="ja-JP" sz="1600" dirty="0">
              <a:solidFill>
                <a:schemeClr val="accent6">
                  <a:lumMod val="50000"/>
                </a:schemeClr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algn="ctr"/>
            <a:r>
              <a:rPr lang="ja-JP" altLang="en-US" sz="1600" dirty="0">
                <a:solidFill>
                  <a:schemeClr val="accent6">
                    <a:lumMod val="50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２０２５年度歯科衛生業務トレーニングセミナー</a:t>
            </a:r>
            <a:endParaRPr lang="en-US" altLang="ja-JP" sz="1600" dirty="0">
              <a:solidFill>
                <a:schemeClr val="accent6">
                  <a:lumMod val="50000"/>
                </a:schemeClr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9" name="テキスト ボックス 8"/>
          <p:cNvSpPr txBox="1"/>
          <p:nvPr/>
        </p:nvSpPr>
        <p:spPr>
          <a:xfrm>
            <a:off x="1597847" y="3247758"/>
            <a:ext cx="4740089" cy="144911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 anchor="ctr">
            <a:spAutoFit/>
          </a:bodyPr>
          <a:lstStyle/>
          <a:p>
            <a:r>
              <a:rPr lang="ja-JP" altLang="en-US" sz="1600" b="1" dirty="0">
                <a:solidFill>
                  <a:schemeClr val="accent1">
                    <a:lumMod val="75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メイリオ" pitchFamily="50" charset="-128"/>
              </a:rPr>
              <a:t>場所　：</a:t>
            </a:r>
            <a:r>
              <a:rPr kumimoji="1" lang="ja-JP" altLang="en-US" sz="1600" dirty="0">
                <a:solidFill>
                  <a:schemeClr val="accent1">
                    <a:lumMod val="75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広島大学歯学部　</a:t>
            </a:r>
            <a:endParaRPr kumimoji="1" lang="en-US" altLang="ja-JP" sz="1600" dirty="0">
              <a:solidFill>
                <a:schemeClr val="accent1">
                  <a:lumMod val="75000"/>
                </a:schemeClr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kumimoji="1" lang="ja-JP" altLang="en-US" sz="1600" dirty="0">
                <a:solidFill>
                  <a:schemeClr val="accent1">
                    <a:lumMod val="75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　　</a:t>
            </a:r>
            <a:r>
              <a:rPr kumimoji="1" lang="en-US" altLang="ja-JP" sz="1600" dirty="0">
                <a:solidFill>
                  <a:schemeClr val="accent1">
                    <a:lumMod val="75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A</a:t>
            </a:r>
            <a:r>
              <a:rPr kumimoji="1" lang="ja-JP" altLang="en-US" sz="1600" dirty="0">
                <a:solidFill>
                  <a:schemeClr val="accent1">
                    <a:lumMod val="75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棟６階</a:t>
            </a:r>
            <a:r>
              <a:rPr kumimoji="1" lang="en-US" altLang="ja-JP" sz="1600" dirty="0">
                <a:solidFill>
                  <a:schemeClr val="accent1">
                    <a:lumMod val="75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622</a:t>
            </a:r>
            <a:r>
              <a:rPr kumimoji="1" lang="ja-JP" altLang="en-US" sz="1600" dirty="0">
                <a:solidFill>
                  <a:schemeClr val="accent1">
                    <a:lumMod val="75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（地域学校保健研究室）</a:t>
            </a:r>
            <a:endParaRPr lang="en-US" altLang="ja-JP" sz="1600" dirty="0">
              <a:solidFill>
                <a:schemeClr val="accent1">
                  <a:lumMod val="75000"/>
                </a:schemeClr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kumimoji="1" lang="ja-JP" altLang="en-US" sz="1600" b="1" dirty="0">
                <a:solidFill>
                  <a:schemeClr val="accent1">
                    <a:lumMod val="75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時間　：</a:t>
            </a:r>
            <a:r>
              <a:rPr kumimoji="1" lang="en-US" altLang="ja-JP" sz="1600" dirty="0">
                <a:solidFill>
                  <a:schemeClr val="accent1">
                    <a:lumMod val="75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10</a:t>
            </a:r>
            <a:r>
              <a:rPr kumimoji="1" lang="ja-JP" altLang="en-US" sz="1600" dirty="0">
                <a:solidFill>
                  <a:schemeClr val="accent1">
                    <a:lumMod val="75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：</a:t>
            </a:r>
            <a:r>
              <a:rPr kumimoji="1" lang="en-US" altLang="ja-JP" sz="1600" dirty="0">
                <a:solidFill>
                  <a:schemeClr val="accent1">
                    <a:lumMod val="75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00</a:t>
            </a:r>
            <a:r>
              <a:rPr kumimoji="1" lang="ja-JP" altLang="en-US" sz="1600" dirty="0">
                <a:solidFill>
                  <a:schemeClr val="accent1">
                    <a:lumMod val="75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～</a:t>
            </a:r>
            <a:r>
              <a:rPr kumimoji="1" lang="en-US" altLang="ja-JP" sz="1600" dirty="0">
                <a:solidFill>
                  <a:schemeClr val="accent1">
                    <a:lumMod val="75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11</a:t>
            </a:r>
            <a:r>
              <a:rPr kumimoji="1" lang="ja-JP" altLang="en-US" sz="1600" dirty="0">
                <a:solidFill>
                  <a:schemeClr val="accent1">
                    <a:lumMod val="75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：</a:t>
            </a:r>
            <a:r>
              <a:rPr kumimoji="1" lang="en-US" altLang="ja-JP" sz="1600">
                <a:solidFill>
                  <a:schemeClr val="accent1">
                    <a:lumMod val="75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15</a:t>
            </a:r>
            <a:endParaRPr kumimoji="1" lang="en-US" altLang="ja-JP" sz="1600" dirty="0">
              <a:solidFill>
                <a:schemeClr val="accent1">
                  <a:lumMod val="75000"/>
                </a:schemeClr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lnSpc>
                <a:spcPts val="2600"/>
              </a:lnSpc>
            </a:pPr>
            <a:r>
              <a:rPr kumimoji="1" lang="ja-JP" altLang="en-US" sz="1600" b="1" dirty="0">
                <a:solidFill>
                  <a:schemeClr val="accent1">
                    <a:lumMod val="75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メイリオ" pitchFamily="50" charset="-128"/>
              </a:rPr>
              <a:t>受講料：</a:t>
            </a:r>
            <a:r>
              <a:rPr kumimoji="1" lang="en-US" altLang="ja-JP" sz="1600" dirty="0">
                <a:solidFill>
                  <a:schemeClr val="accent1">
                    <a:lumMod val="75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メイリオ" pitchFamily="50" charset="-128"/>
              </a:rPr>
              <a:t>3</a:t>
            </a:r>
            <a:r>
              <a:rPr lang="en-US" altLang="ja-JP" sz="1600" dirty="0">
                <a:solidFill>
                  <a:schemeClr val="accent1">
                    <a:lumMod val="75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メイリオ" pitchFamily="50" charset="-128"/>
              </a:rPr>
              <a:t>,</a:t>
            </a:r>
            <a:r>
              <a:rPr kumimoji="1" lang="en-US" altLang="ja-JP" sz="1600" dirty="0">
                <a:solidFill>
                  <a:schemeClr val="accent1">
                    <a:lumMod val="75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メイリオ" pitchFamily="50" charset="-128"/>
              </a:rPr>
              <a:t>000</a:t>
            </a:r>
            <a:r>
              <a:rPr kumimoji="1" lang="ja-JP" altLang="en-US" sz="1600" dirty="0">
                <a:solidFill>
                  <a:schemeClr val="accent1">
                    <a:lumMod val="75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メイリオ" pitchFamily="50" charset="-128"/>
              </a:rPr>
              <a:t>円（当日徴収）</a:t>
            </a:r>
            <a:endParaRPr kumimoji="1" lang="en-US" altLang="ja-JP" sz="1600" dirty="0">
              <a:solidFill>
                <a:schemeClr val="accent1">
                  <a:lumMod val="75000"/>
                </a:schemeClr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  <a:cs typeface="メイリオ" pitchFamily="50" charset="-128"/>
            </a:endParaRPr>
          </a:p>
          <a:p>
            <a:pPr>
              <a:lnSpc>
                <a:spcPts val="2600"/>
              </a:lnSpc>
            </a:pPr>
            <a:r>
              <a:rPr lang="ja-JP" altLang="en-US" sz="1600" b="1" dirty="0">
                <a:solidFill>
                  <a:schemeClr val="accent1">
                    <a:lumMod val="75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メイリオ" pitchFamily="50" charset="-128"/>
              </a:rPr>
              <a:t>定員　：</a:t>
            </a:r>
            <a:r>
              <a:rPr lang="ja-JP" altLang="en-US" sz="1600" dirty="0">
                <a:solidFill>
                  <a:schemeClr val="accent1">
                    <a:lumMod val="75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メイリオ" pitchFamily="50" charset="-128"/>
              </a:rPr>
              <a:t>１０名</a:t>
            </a:r>
            <a:endParaRPr kumimoji="1" lang="en-US" altLang="ja-JP" sz="1600" dirty="0">
              <a:solidFill>
                <a:schemeClr val="accent1">
                  <a:lumMod val="75000"/>
                </a:schemeClr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  <a:cs typeface="メイリオ" pitchFamily="50" charset="-128"/>
            </a:endParaRPr>
          </a:p>
        </p:txBody>
      </p:sp>
      <p:sp>
        <p:nvSpPr>
          <p:cNvPr id="12" name="正方形/長方形 11"/>
          <p:cNvSpPr/>
          <p:nvPr/>
        </p:nvSpPr>
        <p:spPr>
          <a:xfrm>
            <a:off x="0" y="0"/>
            <a:ext cx="252239" cy="10693400"/>
          </a:xfrm>
          <a:prstGeom prst="rect">
            <a:avLst/>
          </a:prstGeom>
          <a:gradFill>
            <a:gsLst>
              <a:gs pos="0">
                <a:srgbClr val="7C084D"/>
              </a:gs>
              <a:gs pos="100000">
                <a:srgbClr val="FED8F7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9A972F60-E020-4F68-BB8C-29A19129EF61}"/>
              </a:ext>
            </a:extLst>
          </p:cNvPr>
          <p:cNvSpPr txBox="1"/>
          <p:nvPr/>
        </p:nvSpPr>
        <p:spPr>
          <a:xfrm>
            <a:off x="510011" y="813073"/>
            <a:ext cx="683354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SRP</a:t>
            </a:r>
            <a:r>
              <a:rPr kumimoji="1" lang="ja-JP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トレーニングセミナー</a:t>
            </a:r>
            <a:endParaRPr kumimoji="1" lang="en-US" altLang="ja-JP" sz="2400" dirty="0">
              <a:solidFill>
                <a:schemeClr val="tx1">
                  <a:lumMod val="95000"/>
                  <a:lumOff val="5000"/>
                </a:schemeClr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algn="ctr"/>
            <a:r>
              <a:rPr lang="ja-JP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１１月・１２月・１月・２月</a:t>
            </a:r>
            <a:endParaRPr lang="en-US" altLang="ja-JP" sz="2400" dirty="0">
              <a:solidFill>
                <a:schemeClr val="tx1">
                  <a:lumMod val="95000"/>
                  <a:lumOff val="5000"/>
                </a:schemeClr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algn="ctr"/>
            <a:r>
              <a:rPr lang="ja-JP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開催</a:t>
            </a:r>
            <a:endParaRPr kumimoji="1" lang="ja-JP" altLang="en-US" sz="2400" dirty="0">
              <a:solidFill>
                <a:schemeClr val="tx1">
                  <a:lumMod val="95000"/>
                  <a:lumOff val="5000"/>
                </a:schemeClr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9F82EADF-B7A4-4398-A5FD-E2B450286198}"/>
              </a:ext>
            </a:extLst>
          </p:cNvPr>
          <p:cNvSpPr txBox="1"/>
          <p:nvPr/>
        </p:nvSpPr>
        <p:spPr>
          <a:xfrm>
            <a:off x="730556" y="1958468"/>
            <a:ext cx="6696744" cy="6617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Bef>
                <a:spcPts val="600"/>
              </a:spcBef>
            </a:pPr>
            <a:r>
              <a:rPr kumimoji="1" lang="ja-JP" altLang="en-US" sz="1600" dirty="0">
                <a:solidFill>
                  <a:srgbClr val="9966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◆縁下スケーリングの方法、手技、ポイントについて</a:t>
            </a:r>
            <a:r>
              <a:rPr kumimoji="1" lang="ja-JP" altLang="en-US" sz="1600" dirty="0">
                <a:solidFill>
                  <a:schemeClr val="accent6">
                    <a:lumMod val="50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学びます</a:t>
            </a:r>
            <a:endParaRPr lang="en-US" altLang="ja-JP" sz="1600" dirty="0">
              <a:solidFill>
                <a:schemeClr val="accent6">
                  <a:lumMod val="50000"/>
                </a:schemeClr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spcBef>
                <a:spcPts val="600"/>
              </a:spcBef>
            </a:pPr>
            <a:r>
              <a:rPr kumimoji="1" lang="ja-JP" altLang="en-US" sz="1600" dirty="0">
                <a:solidFill>
                  <a:schemeClr val="accent6">
                    <a:lumMod val="50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</a:t>
            </a:r>
            <a:r>
              <a:rPr lang="ja-JP" altLang="en-US" sz="1600" dirty="0">
                <a:solidFill>
                  <a:srgbClr val="9966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◆</a:t>
            </a:r>
            <a:r>
              <a:rPr kumimoji="1" lang="ja-JP" altLang="en-US" sz="1600" dirty="0">
                <a:solidFill>
                  <a:srgbClr val="9966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模型で練習していただきます</a:t>
            </a:r>
            <a:endParaRPr kumimoji="1" lang="en-US" altLang="ja-JP" sz="1600" dirty="0">
              <a:solidFill>
                <a:srgbClr val="9966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13327384-4EDF-4C4F-B599-2C0C95650035}"/>
              </a:ext>
            </a:extLst>
          </p:cNvPr>
          <p:cNvSpPr txBox="1"/>
          <p:nvPr/>
        </p:nvSpPr>
        <p:spPr>
          <a:xfrm>
            <a:off x="1489807" y="2655084"/>
            <a:ext cx="6028185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1" lang="ja-JP" altLang="en-US" sz="1400" dirty="0">
                <a:solidFill>
                  <a:schemeClr val="accent6">
                    <a:lumMod val="75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質問やアドバイスを受けたい方はお気軽にお尋ねください</a:t>
            </a:r>
            <a:endParaRPr kumimoji="1" lang="en-US" altLang="ja-JP" sz="1400" dirty="0">
              <a:solidFill>
                <a:schemeClr val="accent6">
                  <a:lumMod val="75000"/>
                </a:schemeClr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kumimoji="1" lang="ja-JP" altLang="en-US" sz="1400" dirty="0">
                <a:solidFill>
                  <a:schemeClr val="accent6">
                    <a:lumMod val="75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指導者：広島大学歯学部歯科衛生士教育研修センター職員　</a:t>
            </a:r>
          </a:p>
        </p:txBody>
      </p:sp>
      <p:sp>
        <p:nvSpPr>
          <p:cNvPr id="30" name="四角形: 角を丸くする 29">
            <a:extLst>
              <a:ext uri="{FF2B5EF4-FFF2-40B4-BE49-F238E27FC236}">
                <a16:creationId xmlns:a16="http://schemas.microsoft.com/office/drawing/2014/main" id="{D99D7493-C7F9-4AF6-AA47-892466DCA2B0}"/>
              </a:ext>
            </a:extLst>
          </p:cNvPr>
          <p:cNvSpPr/>
          <p:nvPr/>
        </p:nvSpPr>
        <p:spPr>
          <a:xfrm>
            <a:off x="252239" y="9503201"/>
            <a:ext cx="7200800" cy="1001150"/>
          </a:xfrm>
          <a:prstGeom prst="roundRect">
            <a:avLst/>
          </a:prstGeom>
          <a:solidFill>
            <a:srgbClr val="FED8F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2" name="テキスト ボックス 31">
            <a:extLst>
              <a:ext uri="{FF2B5EF4-FFF2-40B4-BE49-F238E27FC236}">
                <a16:creationId xmlns:a16="http://schemas.microsoft.com/office/drawing/2014/main" id="{D0024138-2DF2-423C-844B-8D126E812FE2}"/>
              </a:ext>
            </a:extLst>
          </p:cNvPr>
          <p:cNvSpPr txBox="1"/>
          <p:nvPr/>
        </p:nvSpPr>
        <p:spPr>
          <a:xfrm>
            <a:off x="398050" y="9627762"/>
            <a:ext cx="4970669" cy="8710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just" defTabSz="914400">
              <a:spcBef>
                <a:spcPct val="20000"/>
              </a:spcBef>
            </a:pPr>
            <a:r>
              <a:rPr lang="en-US" altLang="ja-JP" sz="1100" b="1" dirty="0">
                <a:solidFill>
                  <a:schemeClr val="accent4">
                    <a:lumMod val="50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【</a:t>
            </a:r>
            <a:r>
              <a:rPr lang="ja-JP" altLang="ja-JP" sz="1100" b="1" dirty="0">
                <a:solidFill>
                  <a:schemeClr val="accent4">
                    <a:lumMod val="50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お問い合わせ先</a:t>
            </a:r>
            <a:r>
              <a:rPr lang="en-US" altLang="ja-JP" sz="1100" b="1" dirty="0">
                <a:solidFill>
                  <a:schemeClr val="accent4">
                    <a:lumMod val="50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】</a:t>
            </a:r>
            <a:r>
              <a:rPr lang="ja-JP" altLang="ja-JP" sz="1100" b="1" dirty="0">
                <a:solidFill>
                  <a:schemeClr val="accent4">
                    <a:lumMod val="50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広島大学歯学部</a:t>
            </a:r>
            <a:r>
              <a:rPr lang="ja-JP" altLang="en-US" sz="1100" b="1" dirty="0">
                <a:solidFill>
                  <a:schemeClr val="accent4">
                    <a:lumMod val="50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r>
              <a:rPr lang="ja-JP" altLang="ja-JP" sz="1100" b="1" dirty="0">
                <a:solidFill>
                  <a:schemeClr val="accent4">
                    <a:lumMod val="50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歯科衛生士教育研修センター</a:t>
            </a:r>
          </a:p>
          <a:p>
            <a:pPr lvl="0" algn="just" defTabSz="914400">
              <a:spcBef>
                <a:spcPct val="20000"/>
              </a:spcBef>
            </a:pPr>
            <a:r>
              <a:rPr lang="ja-JP" altLang="ja-JP" sz="1100" dirty="0">
                <a:solidFill>
                  <a:schemeClr val="accent4">
                    <a:lumMod val="50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〒</a:t>
            </a:r>
            <a:r>
              <a:rPr lang="en-US" altLang="ja-JP" sz="1100" dirty="0">
                <a:solidFill>
                  <a:schemeClr val="accent4">
                    <a:lumMod val="50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734-8553</a:t>
            </a:r>
            <a:r>
              <a:rPr lang="ja-JP" altLang="ja-JP" sz="1100" dirty="0">
                <a:solidFill>
                  <a:schemeClr val="accent4">
                    <a:lumMod val="50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広島市南区霞</a:t>
            </a:r>
            <a:r>
              <a:rPr lang="en-US" altLang="ja-JP" sz="1100" dirty="0">
                <a:solidFill>
                  <a:schemeClr val="accent4">
                    <a:lumMod val="50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1-2-3</a:t>
            </a:r>
          </a:p>
          <a:p>
            <a:pPr lvl="0" algn="just" defTabSz="914400">
              <a:spcBef>
                <a:spcPct val="20000"/>
              </a:spcBef>
            </a:pPr>
            <a:r>
              <a:rPr lang="ja-JP" altLang="en-US" sz="1100" dirty="0">
                <a:solidFill>
                  <a:schemeClr val="accent4">
                    <a:lumMod val="50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r>
              <a:rPr lang="en-US" altLang="ja-JP" sz="1100" dirty="0">
                <a:solidFill>
                  <a:schemeClr val="accent4">
                    <a:lumMod val="50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E-mail </a:t>
            </a:r>
            <a:r>
              <a:rPr lang="ja-JP" altLang="ja-JP" sz="1100" dirty="0">
                <a:solidFill>
                  <a:schemeClr val="accent4">
                    <a:lumMod val="50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：</a:t>
            </a:r>
            <a:r>
              <a:rPr lang="en-US" altLang="ja-JP" sz="1100" dirty="0">
                <a:solidFill>
                  <a:schemeClr val="accent4">
                    <a:lumMod val="50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dhe@hiroshima-u.ac.jp</a:t>
            </a:r>
            <a:r>
              <a:rPr lang="ja-JP" altLang="ja-JP" sz="1100" dirty="0">
                <a:solidFill>
                  <a:schemeClr val="accent4">
                    <a:lumMod val="50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℡</a:t>
            </a:r>
            <a:r>
              <a:rPr lang="ja-JP" altLang="en-US" sz="1100" dirty="0">
                <a:solidFill>
                  <a:schemeClr val="accent4">
                    <a:lumMod val="50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：</a:t>
            </a:r>
            <a:r>
              <a:rPr lang="en-US" altLang="ja-JP" sz="1100" dirty="0">
                <a:solidFill>
                  <a:schemeClr val="accent4">
                    <a:lumMod val="50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082-257-1953</a:t>
            </a:r>
            <a:r>
              <a:rPr lang="ja-JP" altLang="en-US" sz="1100" dirty="0">
                <a:solidFill>
                  <a:schemeClr val="accent4">
                    <a:lumMod val="50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平日</a:t>
            </a:r>
            <a:r>
              <a:rPr lang="en-US" altLang="ja-JP" sz="1100" dirty="0">
                <a:solidFill>
                  <a:schemeClr val="accent4">
                    <a:lumMod val="50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9-1</a:t>
            </a:r>
            <a:r>
              <a:rPr lang="ja-JP" altLang="en-US" sz="1100" dirty="0">
                <a:solidFill>
                  <a:schemeClr val="accent4">
                    <a:lumMod val="50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６時</a:t>
            </a:r>
            <a:endParaRPr lang="en-US" altLang="ja-JP" sz="1100" dirty="0">
              <a:solidFill>
                <a:schemeClr val="accent4">
                  <a:lumMod val="50000"/>
                </a:schemeClr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lvl="0" algn="just" defTabSz="914400">
              <a:spcBef>
                <a:spcPct val="20000"/>
              </a:spcBef>
            </a:pPr>
            <a:r>
              <a:rPr lang="en-US" altLang="ja-JP" sz="1100" dirty="0">
                <a:solidFill>
                  <a:schemeClr val="accent4">
                    <a:lumMod val="50000"/>
                  </a:schemeClr>
                </a:solidFill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 </a:t>
            </a:r>
            <a:r>
              <a:rPr lang="ja-JP" altLang="en-US" sz="1100" dirty="0">
                <a:solidFill>
                  <a:schemeClr val="accent4">
                    <a:lumMod val="50000"/>
                  </a:schemeClr>
                </a:solidFill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　</a:t>
            </a:r>
            <a:endParaRPr lang="ja-JP" altLang="ja-JP" sz="1100" dirty="0">
              <a:solidFill>
                <a:schemeClr val="accent4">
                  <a:lumMod val="50000"/>
                </a:schemeClr>
              </a:solidFill>
              <a:latin typeface="BIZ UDP明朝 Medium" panose="02020500000000000000" pitchFamily="18" charset="-128"/>
              <a:ea typeface="BIZ UDP明朝 Medium" panose="02020500000000000000" pitchFamily="18" charset="-128"/>
            </a:endParaRPr>
          </a:p>
        </p:txBody>
      </p:sp>
      <p:grpSp>
        <p:nvGrpSpPr>
          <p:cNvPr id="19" name="グループ化 18">
            <a:extLst>
              <a:ext uri="{FF2B5EF4-FFF2-40B4-BE49-F238E27FC236}">
                <a16:creationId xmlns:a16="http://schemas.microsoft.com/office/drawing/2014/main" id="{4847E14D-94AD-48AA-9EE9-F7A298ECEC6D}"/>
              </a:ext>
            </a:extLst>
          </p:cNvPr>
          <p:cNvGrpSpPr/>
          <p:nvPr/>
        </p:nvGrpSpPr>
        <p:grpSpPr>
          <a:xfrm>
            <a:off x="5506392" y="9595172"/>
            <a:ext cx="481316" cy="724654"/>
            <a:chOff x="4022161" y="10003279"/>
            <a:chExt cx="545714" cy="821610"/>
          </a:xfrm>
        </p:grpSpPr>
        <p:sp>
          <p:nvSpPr>
            <p:cNvPr id="20" name="テキスト ボックス 19">
              <a:extLst>
                <a:ext uri="{FF2B5EF4-FFF2-40B4-BE49-F238E27FC236}">
                  <a16:creationId xmlns:a16="http://schemas.microsoft.com/office/drawing/2014/main" id="{A95682EE-041B-454A-B402-017952EC2629}"/>
                </a:ext>
              </a:extLst>
            </p:cNvPr>
            <p:cNvSpPr txBox="1"/>
            <p:nvPr/>
          </p:nvSpPr>
          <p:spPr>
            <a:xfrm>
              <a:off x="4097015" y="10003279"/>
              <a:ext cx="408166" cy="41249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253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ja-JP" sz="882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HG丸ｺﾞｼｯｸM-PRO" panose="020F0600000000000000" pitchFamily="50" charset="-128"/>
                  <a:ea typeface="HG丸ｺﾞｼｯｸM-PRO" panose="020F0600000000000000" pitchFamily="50" charset="-128"/>
                  <a:cs typeface="+mn-cs"/>
                </a:rPr>
                <a:t>HP</a:t>
              </a:r>
            </a:p>
          </p:txBody>
        </p:sp>
        <p:pic>
          <p:nvPicPr>
            <p:cNvPr id="21" name="Picture 2">
              <a:extLst>
                <a:ext uri="{FF2B5EF4-FFF2-40B4-BE49-F238E27FC236}">
                  <a16:creationId xmlns:a16="http://schemas.microsoft.com/office/drawing/2014/main" id="{253CEB9F-63D0-42C6-8DD7-4EBD92D96A44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022161" y="10264889"/>
              <a:ext cx="545714" cy="560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22" name="グループ化 21">
            <a:extLst>
              <a:ext uri="{FF2B5EF4-FFF2-40B4-BE49-F238E27FC236}">
                <a16:creationId xmlns:a16="http://schemas.microsoft.com/office/drawing/2014/main" id="{D9171933-F5BC-4EA0-AB82-239F87AABD59}"/>
              </a:ext>
            </a:extLst>
          </p:cNvPr>
          <p:cNvGrpSpPr/>
          <p:nvPr/>
        </p:nvGrpSpPr>
        <p:grpSpPr>
          <a:xfrm>
            <a:off x="5987708" y="9523164"/>
            <a:ext cx="793793" cy="788330"/>
            <a:chOff x="4960619" y="9888981"/>
            <a:chExt cx="900000" cy="943278"/>
          </a:xfrm>
        </p:grpSpPr>
        <p:sp>
          <p:nvSpPr>
            <p:cNvPr id="23" name="テキスト ボックス 22">
              <a:extLst>
                <a:ext uri="{FF2B5EF4-FFF2-40B4-BE49-F238E27FC236}">
                  <a16:creationId xmlns:a16="http://schemas.microsoft.com/office/drawing/2014/main" id="{0F3ECFEE-622B-4608-921A-71FF3B30892C}"/>
                </a:ext>
              </a:extLst>
            </p:cNvPr>
            <p:cNvSpPr txBox="1"/>
            <p:nvPr/>
          </p:nvSpPr>
          <p:spPr>
            <a:xfrm>
              <a:off x="4960619" y="9888981"/>
              <a:ext cx="900000" cy="41249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253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882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HG丸ｺﾞｼｯｸM-PRO" panose="020F0600000000000000" pitchFamily="50" charset="-128"/>
                  <a:ea typeface="HG丸ｺﾞｼｯｸM-PRO" panose="020F0600000000000000" pitchFamily="50" charset="-128"/>
                  <a:cs typeface="+mn-cs"/>
                </a:rPr>
                <a:t>公式</a:t>
              </a:r>
              <a:r>
                <a:rPr kumimoji="1" lang="en-US" altLang="ja-JP" sz="882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HG丸ｺﾞｼｯｸM-PRO" panose="020F0600000000000000" pitchFamily="50" charset="-128"/>
                  <a:ea typeface="HG丸ｺﾞｼｯｸM-PRO" panose="020F0600000000000000" pitchFamily="50" charset="-128"/>
                  <a:cs typeface="+mn-cs"/>
                </a:rPr>
                <a:t>LINE</a:t>
              </a:r>
            </a:p>
            <a:p>
              <a:pPr marL="0" marR="0" lvl="0" indent="0" algn="ctr" defTabSz="914253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882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HG丸ｺﾞｼｯｸM-PRO" panose="020F0600000000000000" pitchFamily="50" charset="-128"/>
                  <a:ea typeface="HG丸ｺﾞｼｯｸM-PRO" panose="020F0600000000000000" pitchFamily="50" charset="-128"/>
                  <a:cs typeface="+mn-cs"/>
                </a:rPr>
                <a:t>アカウント</a:t>
              </a:r>
              <a:endParaRPr kumimoji="1" lang="en-US" altLang="ja-JP" sz="882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+mn-cs"/>
              </a:endParaRPr>
            </a:p>
          </p:txBody>
        </p:sp>
        <p:pic>
          <p:nvPicPr>
            <p:cNvPr id="24" name="図 23">
              <a:extLst>
                <a:ext uri="{FF2B5EF4-FFF2-40B4-BE49-F238E27FC236}">
                  <a16:creationId xmlns:a16="http://schemas.microsoft.com/office/drawing/2014/main" id="{2FE59BFB-36DE-4A7F-B19F-2ACEF8F03A3C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122619" y="10256259"/>
              <a:ext cx="576000" cy="576000"/>
            </a:xfrm>
            <a:prstGeom prst="rect">
              <a:avLst/>
            </a:prstGeom>
          </p:spPr>
        </p:pic>
      </p:grpSp>
      <p:grpSp>
        <p:nvGrpSpPr>
          <p:cNvPr id="25" name="グループ化 24">
            <a:extLst>
              <a:ext uri="{FF2B5EF4-FFF2-40B4-BE49-F238E27FC236}">
                <a16:creationId xmlns:a16="http://schemas.microsoft.com/office/drawing/2014/main" id="{16A4E151-0148-4CF6-A1D8-024EAC0B18D6}"/>
              </a:ext>
            </a:extLst>
          </p:cNvPr>
          <p:cNvGrpSpPr/>
          <p:nvPr/>
        </p:nvGrpSpPr>
        <p:grpSpPr>
          <a:xfrm>
            <a:off x="6686893" y="9595172"/>
            <a:ext cx="793793" cy="714723"/>
            <a:chOff x="4886729" y="9060474"/>
            <a:chExt cx="793793" cy="739437"/>
          </a:xfrm>
        </p:grpSpPr>
        <p:pic>
          <p:nvPicPr>
            <p:cNvPr id="26" name="図 25">
              <a:extLst>
                <a:ext uri="{FF2B5EF4-FFF2-40B4-BE49-F238E27FC236}">
                  <a16:creationId xmlns:a16="http://schemas.microsoft.com/office/drawing/2014/main" id="{B71EEFA8-863E-4EF0-905D-77F719E9488E}"/>
                </a:ext>
              </a:extLst>
            </p:cNvPr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008984" y="9292311"/>
              <a:ext cx="507600" cy="507600"/>
            </a:xfrm>
            <a:prstGeom prst="rect">
              <a:avLst/>
            </a:prstGeom>
          </p:spPr>
        </p:pic>
        <p:sp>
          <p:nvSpPr>
            <p:cNvPr id="27" name="テキスト ボックス 26">
              <a:extLst>
                <a:ext uri="{FF2B5EF4-FFF2-40B4-BE49-F238E27FC236}">
                  <a16:creationId xmlns:a16="http://schemas.microsoft.com/office/drawing/2014/main" id="{49D7A610-7F76-422C-9124-99D4E49B26B5}"/>
                </a:ext>
              </a:extLst>
            </p:cNvPr>
            <p:cNvSpPr txBox="1"/>
            <p:nvPr/>
          </p:nvSpPr>
          <p:spPr>
            <a:xfrm>
              <a:off x="4886729" y="9060474"/>
              <a:ext cx="793793" cy="2280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253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ja-JP" sz="882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HG丸ｺﾞｼｯｸM-PRO" panose="020F0600000000000000" pitchFamily="50" charset="-128"/>
                  <a:ea typeface="HG丸ｺﾞｼｯｸM-PRO" panose="020F0600000000000000" pitchFamily="50" charset="-128"/>
                  <a:cs typeface="+mn-cs"/>
                </a:rPr>
                <a:t>Instagram</a:t>
              </a:r>
            </a:p>
          </p:txBody>
        </p:sp>
      </p:grpSp>
      <p:sp>
        <p:nvSpPr>
          <p:cNvPr id="33" name="テキスト ボックス 32">
            <a:extLst>
              <a:ext uri="{FF2B5EF4-FFF2-40B4-BE49-F238E27FC236}">
                <a16:creationId xmlns:a16="http://schemas.microsoft.com/office/drawing/2014/main" id="{38ABFB56-BDFD-4079-9B63-921BEA731E8E}"/>
              </a:ext>
            </a:extLst>
          </p:cNvPr>
          <p:cNvSpPr txBox="1"/>
          <p:nvPr/>
        </p:nvSpPr>
        <p:spPr>
          <a:xfrm>
            <a:off x="1007334" y="4740444"/>
            <a:ext cx="7597833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050" b="1" dirty="0">
                <a:solidFill>
                  <a:srgbClr val="00206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※</a:t>
            </a:r>
            <a:r>
              <a:rPr kumimoji="1" lang="ja-JP" altLang="en-US" sz="1050" b="1" dirty="0">
                <a:solidFill>
                  <a:srgbClr val="00206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お車で来場される場合は、駐車補助券（一日</a:t>
            </a:r>
            <a:r>
              <a:rPr kumimoji="1" lang="en-US" altLang="ja-JP" sz="1050" b="1" dirty="0">
                <a:solidFill>
                  <a:srgbClr val="00206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400</a:t>
            </a:r>
            <a:r>
              <a:rPr kumimoji="1" lang="ja-JP" altLang="en-US" sz="1050" b="1" dirty="0">
                <a:solidFill>
                  <a:srgbClr val="00206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円）をお渡しします。来場時にお伝えください。</a:t>
            </a:r>
          </a:p>
        </p:txBody>
      </p:sp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8103AB1C-A061-4097-9A7C-FF65A4582EBF}"/>
              </a:ext>
            </a:extLst>
          </p:cNvPr>
          <p:cNvSpPr txBox="1"/>
          <p:nvPr/>
        </p:nvSpPr>
        <p:spPr>
          <a:xfrm>
            <a:off x="510011" y="5841464"/>
            <a:ext cx="15071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8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11/</a:t>
            </a:r>
            <a:r>
              <a:rPr lang="en-US" altLang="ja-JP" sz="18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5</a:t>
            </a:r>
            <a:r>
              <a:rPr lang="ja-JP" altLang="en-US" sz="18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（水）</a:t>
            </a:r>
            <a:endParaRPr kumimoji="1" lang="ja-JP" altLang="en-US" sz="18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31" name="テキスト ボックス 30">
            <a:extLst>
              <a:ext uri="{FF2B5EF4-FFF2-40B4-BE49-F238E27FC236}">
                <a16:creationId xmlns:a16="http://schemas.microsoft.com/office/drawing/2014/main" id="{0A8D7D52-5CFA-43BB-8553-654360572F3E}"/>
              </a:ext>
            </a:extLst>
          </p:cNvPr>
          <p:cNvSpPr txBox="1"/>
          <p:nvPr/>
        </p:nvSpPr>
        <p:spPr>
          <a:xfrm>
            <a:off x="2134013" y="5841464"/>
            <a:ext cx="377904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1" lang="en-US" altLang="ja-JP" sz="18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11/</a:t>
            </a:r>
            <a:r>
              <a:rPr lang="en-US" altLang="ja-JP" sz="18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6</a:t>
            </a:r>
            <a:r>
              <a:rPr lang="ja-JP" altLang="en-US" sz="18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（</a:t>
            </a:r>
            <a:r>
              <a:rPr kumimoji="1" lang="ja-JP" altLang="en-US" sz="18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木）</a:t>
            </a:r>
          </a:p>
        </p:txBody>
      </p:sp>
      <p:sp>
        <p:nvSpPr>
          <p:cNvPr id="34" name="テキスト ボックス 33">
            <a:extLst>
              <a:ext uri="{FF2B5EF4-FFF2-40B4-BE49-F238E27FC236}">
                <a16:creationId xmlns:a16="http://schemas.microsoft.com/office/drawing/2014/main" id="{35D85AF3-1F46-4E46-AFEF-6B4C09181A9E}"/>
              </a:ext>
            </a:extLst>
          </p:cNvPr>
          <p:cNvSpPr txBox="1"/>
          <p:nvPr/>
        </p:nvSpPr>
        <p:spPr>
          <a:xfrm>
            <a:off x="3996655" y="5870248"/>
            <a:ext cx="194421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1" lang="en-US" altLang="ja-JP" sz="18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12/3</a:t>
            </a:r>
            <a:r>
              <a:rPr kumimoji="1" lang="ja-JP" altLang="en-US" sz="18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（水）</a:t>
            </a:r>
          </a:p>
        </p:txBody>
      </p:sp>
      <p:sp>
        <p:nvSpPr>
          <p:cNvPr id="35" name="テキスト ボックス 34">
            <a:extLst>
              <a:ext uri="{FF2B5EF4-FFF2-40B4-BE49-F238E27FC236}">
                <a16:creationId xmlns:a16="http://schemas.microsoft.com/office/drawing/2014/main" id="{23212224-9F59-43B4-B889-EB254BBB1ACC}"/>
              </a:ext>
            </a:extLst>
          </p:cNvPr>
          <p:cNvSpPr txBox="1"/>
          <p:nvPr/>
        </p:nvSpPr>
        <p:spPr>
          <a:xfrm>
            <a:off x="5747393" y="5870248"/>
            <a:ext cx="437197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1" lang="en-US" altLang="ja-JP" sz="18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12/4</a:t>
            </a:r>
            <a:r>
              <a:rPr lang="ja-JP" altLang="en-US" sz="18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（</a:t>
            </a:r>
            <a:r>
              <a:rPr kumimoji="1" lang="ja-JP" altLang="en-US" sz="18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木</a:t>
            </a:r>
            <a:r>
              <a:rPr lang="ja-JP" altLang="en-US" sz="18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）</a:t>
            </a:r>
            <a:endParaRPr kumimoji="1" lang="en-US" altLang="ja-JP" sz="18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36" name="テキスト ボックス 35">
            <a:extLst>
              <a:ext uri="{FF2B5EF4-FFF2-40B4-BE49-F238E27FC236}">
                <a16:creationId xmlns:a16="http://schemas.microsoft.com/office/drawing/2014/main" id="{60FB880F-85A0-4F0F-8E86-C7761506AA63}"/>
              </a:ext>
            </a:extLst>
          </p:cNvPr>
          <p:cNvSpPr txBox="1"/>
          <p:nvPr/>
        </p:nvSpPr>
        <p:spPr>
          <a:xfrm>
            <a:off x="620787" y="8001704"/>
            <a:ext cx="467201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ja-JP" sz="18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</a:t>
            </a:r>
            <a:r>
              <a:rPr kumimoji="1" lang="en-US" altLang="ja-JP" sz="18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/14</a:t>
            </a:r>
            <a:r>
              <a:rPr kumimoji="1" lang="ja-JP" altLang="en-US" sz="18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（水）</a:t>
            </a:r>
          </a:p>
        </p:txBody>
      </p:sp>
      <p:sp>
        <p:nvSpPr>
          <p:cNvPr id="38" name="テキスト ボックス 37">
            <a:extLst>
              <a:ext uri="{FF2B5EF4-FFF2-40B4-BE49-F238E27FC236}">
                <a16:creationId xmlns:a16="http://schemas.microsoft.com/office/drawing/2014/main" id="{2F800BE4-BBAA-4BD8-A9AC-2E88859EC89C}"/>
              </a:ext>
            </a:extLst>
          </p:cNvPr>
          <p:cNvSpPr txBox="1"/>
          <p:nvPr/>
        </p:nvSpPr>
        <p:spPr>
          <a:xfrm>
            <a:off x="2204963" y="8001704"/>
            <a:ext cx="467201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1" lang="en-US" altLang="ja-JP" sz="18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1/15</a:t>
            </a:r>
            <a:r>
              <a:rPr kumimoji="1" lang="ja-JP" altLang="en-US" sz="18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（</a:t>
            </a:r>
            <a:r>
              <a:rPr lang="ja-JP" altLang="en-US" sz="18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木）</a:t>
            </a:r>
            <a:endParaRPr kumimoji="1" lang="ja-JP" altLang="en-US" sz="18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39" name="テキスト ボックス 38">
            <a:extLst>
              <a:ext uri="{FF2B5EF4-FFF2-40B4-BE49-F238E27FC236}">
                <a16:creationId xmlns:a16="http://schemas.microsoft.com/office/drawing/2014/main" id="{8E1965E4-C4DA-43A0-8ADD-3B0ADF412BA0}"/>
              </a:ext>
            </a:extLst>
          </p:cNvPr>
          <p:cNvSpPr txBox="1"/>
          <p:nvPr/>
        </p:nvSpPr>
        <p:spPr>
          <a:xfrm>
            <a:off x="4054599" y="7993806"/>
            <a:ext cx="455056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ja-JP" sz="18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2</a:t>
            </a:r>
            <a:r>
              <a:rPr kumimoji="1" lang="en-US" altLang="ja-JP" sz="18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/</a:t>
            </a:r>
            <a:r>
              <a:rPr lang="en-US" altLang="ja-JP" sz="18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18</a:t>
            </a:r>
            <a:r>
              <a:rPr lang="ja-JP" altLang="en-US" sz="18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（</a:t>
            </a:r>
            <a:r>
              <a:rPr kumimoji="1" lang="ja-JP" altLang="en-US" sz="18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水）</a:t>
            </a:r>
          </a:p>
        </p:txBody>
      </p:sp>
      <p:sp>
        <p:nvSpPr>
          <p:cNvPr id="40" name="テキスト ボックス 39">
            <a:extLst>
              <a:ext uri="{FF2B5EF4-FFF2-40B4-BE49-F238E27FC236}">
                <a16:creationId xmlns:a16="http://schemas.microsoft.com/office/drawing/2014/main" id="{6E9D2EDE-177A-41F4-B8FC-E59518078E38}"/>
              </a:ext>
            </a:extLst>
          </p:cNvPr>
          <p:cNvSpPr txBox="1"/>
          <p:nvPr/>
        </p:nvSpPr>
        <p:spPr>
          <a:xfrm>
            <a:off x="5726903" y="7979467"/>
            <a:ext cx="455056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ja-JP" sz="18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2</a:t>
            </a:r>
            <a:r>
              <a:rPr kumimoji="1" lang="en-US" altLang="ja-JP" sz="18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/19</a:t>
            </a:r>
            <a:r>
              <a:rPr kumimoji="1" lang="ja-JP" altLang="en-US" sz="18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（</a:t>
            </a:r>
            <a:r>
              <a:rPr lang="ja-JP" altLang="en-US" sz="18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木）</a:t>
            </a:r>
            <a:endParaRPr kumimoji="1" lang="ja-JP" altLang="en-US" sz="18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41" name="テキスト ボックス 40">
            <a:extLst>
              <a:ext uri="{FF2B5EF4-FFF2-40B4-BE49-F238E27FC236}">
                <a16:creationId xmlns:a16="http://schemas.microsoft.com/office/drawing/2014/main" id="{9D0F1DA8-D8C3-4FF2-818D-BA874390E809}"/>
              </a:ext>
            </a:extLst>
          </p:cNvPr>
          <p:cNvSpPr txBox="1"/>
          <p:nvPr/>
        </p:nvSpPr>
        <p:spPr>
          <a:xfrm>
            <a:off x="3492599" y="9235132"/>
            <a:ext cx="5322094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kumimoji="1" lang="ja-JP" altLang="en-US" sz="1200" dirty="0">
                <a:solidFill>
                  <a:schemeClr val="accent1">
                    <a:lumMod val="50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各日、同じ内容になります</a:t>
            </a:r>
          </a:p>
        </p:txBody>
      </p:sp>
      <p:pic>
        <p:nvPicPr>
          <p:cNvPr id="5" name="図 4">
            <a:extLst>
              <a:ext uri="{FF2B5EF4-FFF2-40B4-BE49-F238E27FC236}">
                <a16:creationId xmlns:a16="http://schemas.microsoft.com/office/drawing/2014/main" id="{8037F130-D487-439C-B9D4-989A9C5C9006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6897" y="6338309"/>
            <a:ext cx="613365" cy="596310"/>
          </a:xfrm>
          <a:prstGeom prst="rect">
            <a:avLst/>
          </a:prstGeom>
        </p:spPr>
      </p:pic>
      <p:pic>
        <p:nvPicPr>
          <p:cNvPr id="7" name="図 6">
            <a:extLst>
              <a:ext uri="{FF2B5EF4-FFF2-40B4-BE49-F238E27FC236}">
                <a16:creationId xmlns:a16="http://schemas.microsoft.com/office/drawing/2014/main" id="{E6B572FA-95A5-4F91-BFC3-E24934E46EBF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12479" y="6342563"/>
            <a:ext cx="656816" cy="660321"/>
          </a:xfrm>
          <a:prstGeom prst="rect">
            <a:avLst/>
          </a:prstGeom>
        </p:spPr>
      </p:pic>
      <p:pic>
        <p:nvPicPr>
          <p:cNvPr id="11" name="図 10">
            <a:extLst>
              <a:ext uri="{FF2B5EF4-FFF2-40B4-BE49-F238E27FC236}">
                <a16:creationId xmlns:a16="http://schemas.microsoft.com/office/drawing/2014/main" id="{5B9AC270-1255-4052-A2BB-1F32BF922B1E}"/>
              </a:ext>
            </a:extLst>
          </p:cNvPr>
          <p:cNvPicPr>
            <a:picLocks noChangeAspect="1"/>
          </p:cNvPicPr>
          <p:nvPr/>
        </p:nvPicPr>
        <p:blipFill rotWithShape="1"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623"/>
          <a:stretch/>
        </p:blipFill>
        <p:spPr>
          <a:xfrm>
            <a:off x="4392835" y="6350274"/>
            <a:ext cx="611932" cy="580602"/>
          </a:xfrm>
          <a:prstGeom prst="rect">
            <a:avLst/>
          </a:prstGeom>
        </p:spPr>
      </p:pic>
      <p:pic>
        <p:nvPicPr>
          <p:cNvPr id="14" name="図 13">
            <a:extLst>
              <a:ext uri="{FF2B5EF4-FFF2-40B4-BE49-F238E27FC236}">
                <a16:creationId xmlns:a16="http://schemas.microsoft.com/office/drawing/2014/main" id="{7744D875-B0D6-489F-8B46-E91BAFFC942B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0871" y="6339512"/>
            <a:ext cx="673423" cy="663372"/>
          </a:xfrm>
          <a:prstGeom prst="rect">
            <a:avLst/>
          </a:prstGeom>
        </p:spPr>
      </p:pic>
      <p:pic>
        <p:nvPicPr>
          <p:cNvPr id="18" name="図 17">
            <a:extLst>
              <a:ext uri="{FF2B5EF4-FFF2-40B4-BE49-F238E27FC236}">
                <a16:creationId xmlns:a16="http://schemas.microsoft.com/office/drawing/2014/main" id="{1F0C3EAB-4AAC-4F4C-A781-D4DDCA62AE2E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5459" y="8490758"/>
            <a:ext cx="602924" cy="600358"/>
          </a:xfrm>
          <a:prstGeom prst="rect">
            <a:avLst/>
          </a:prstGeom>
        </p:spPr>
      </p:pic>
      <p:pic>
        <p:nvPicPr>
          <p:cNvPr id="43" name="図 42">
            <a:extLst>
              <a:ext uri="{FF2B5EF4-FFF2-40B4-BE49-F238E27FC236}">
                <a16:creationId xmlns:a16="http://schemas.microsoft.com/office/drawing/2014/main" id="{B7D4E828-E42A-4DCB-95F9-BBFA9444EE05}"/>
              </a:ext>
            </a:extLst>
          </p:cNvPr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56695" y="8521193"/>
            <a:ext cx="576064" cy="569923"/>
          </a:xfrm>
          <a:prstGeom prst="rect">
            <a:avLst/>
          </a:prstGeom>
        </p:spPr>
      </p:pic>
      <p:pic>
        <p:nvPicPr>
          <p:cNvPr id="45" name="図 44">
            <a:extLst>
              <a:ext uri="{FF2B5EF4-FFF2-40B4-BE49-F238E27FC236}">
                <a16:creationId xmlns:a16="http://schemas.microsoft.com/office/drawing/2014/main" id="{B6C692C8-7EB4-453C-85B8-1DD025F7E1E2}"/>
              </a:ext>
            </a:extLst>
          </p:cNvPr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29633" y="8502803"/>
            <a:ext cx="602926" cy="588313"/>
          </a:xfrm>
          <a:prstGeom prst="rect">
            <a:avLst/>
          </a:prstGeom>
        </p:spPr>
      </p:pic>
      <p:pic>
        <p:nvPicPr>
          <p:cNvPr id="47" name="図 46">
            <a:extLst>
              <a:ext uri="{FF2B5EF4-FFF2-40B4-BE49-F238E27FC236}">
                <a16:creationId xmlns:a16="http://schemas.microsoft.com/office/drawing/2014/main" id="{A98FCE39-CE54-463E-9D5D-4A2A33D1A17E}"/>
              </a:ext>
            </a:extLst>
          </p:cNvPr>
          <p:cNvPicPr>
            <a:picLocks noChangeAspect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12878" y="8509605"/>
            <a:ext cx="576065" cy="581511"/>
          </a:xfrm>
          <a:prstGeom prst="rect">
            <a:avLst/>
          </a:prstGeom>
        </p:spPr>
      </p:pic>
      <p:sp>
        <p:nvSpPr>
          <p:cNvPr id="3" name="四角形: 角を丸くする 2">
            <a:extLst>
              <a:ext uri="{FF2B5EF4-FFF2-40B4-BE49-F238E27FC236}">
                <a16:creationId xmlns:a16="http://schemas.microsoft.com/office/drawing/2014/main" id="{3C81269D-D4C9-4A5C-8D74-F6A44E66CCDB}"/>
              </a:ext>
            </a:extLst>
          </p:cNvPr>
          <p:cNvSpPr/>
          <p:nvPr/>
        </p:nvSpPr>
        <p:spPr>
          <a:xfrm>
            <a:off x="468263" y="5077648"/>
            <a:ext cx="3073179" cy="2009575"/>
          </a:xfrm>
          <a:prstGeom prst="roundRect">
            <a:avLst/>
          </a:prstGeom>
          <a:noFill/>
          <a:ln w="28575"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4" name="四角形: 角を丸くする 43">
            <a:extLst>
              <a:ext uri="{FF2B5EF4-FFF2-40B4-BE49-F238E27FC236}">
                <a16:creationId xmlns:a16="http://schemas.microsoft.com/office/drawing/2014/main" id="{D05B9D57-CFD2-4845-80AC-0DA3EAE79A87}"/>
              </a:ext>
            </a:extLst>
          </p:cNvPr>
          <p:cNvSpPr/>
          <p:nvPr/>
        </p:nvSpPr>
        <p:spPr>
          <a:xfrm>
            <a:off x="3989889" y="5065317"/>
            <a:ext cx="3233813" cy="2009575"/>
          </a:xfrm>
          <a:prstGeom prst="roundRect">
            <a:avLst/>
          </a:prstGeom>
          <a:noFill/>
          <a:ln w="28575"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8" name="四角形: 角を丸くする 47">
            <a:extLst>
              <a:ext uri="{FF2B5EF4-FFF2-40B4-BE49-F238E27FC236}">
                <a16:creationId xmlns:a16="http://schemas.microsoft.com/office/drawing/2014/main" id="{3C535DBC-D0B1-498A-99F0-4769CC499651}"/>
              </a:ext>
            </a:extLst>
          </p:cNvPr>
          <p:cNvSpPr/>
          <p:nvPr/>
        </p:nvSpPr>
        <p:spPr>
          <a:xfrm>
            <a:off x="492462" y="7284267"/>
            <a:ext cx="3073179" cy="2009575"/>
          </a:xfrm>
          <a:prstGeom prst="roundRect">
            <a:avLst/>
          </a:prstGeom>
          <a:noFill/>
          <a:ln w="28575"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0" name="四角形: 角を丸くする 49">
            <a:extLst>
              <a:ext uri="{FF2B5EF4-FFF2-40B4-BE49-F238E27FC236}">
                <a16:creationId xmlns:a16="http://schemas.microsoft.com/office/drawing/2014/main" id="{81F55CC3-F9B0-443D-AF7D-0008B0A5682F}"/>
              </a:ext>
            </a:extLst>
          </p:cNvPr>
          <p:cNvSpPr/>
          <p:nvPr/>
        </p:nvSpPr>
        <p:spPr>
          <a:xfrm>
            <a:off x="3951184" y="7297566"/>
            <a:ext cx="3320560" cy="1933932"/>
          </a:xfrm>
          <a:prstGeom prst="roundRect">
            <a:avLst/>
          </a:prstGeom>
          <a:noFill/>
          <a:ln w="28575"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29" name="直線コネクタ 28">
            <a:extLst>
              <a:ext uri="{FF2B5EF4-FFF2-40B4-BE49-F238E27FC236}">
                <a16:creationId xmlns:a16="http://schemas.microsoft.com/office/drawing/2014/main" id="{9D9FAA6B-0031-4E8E-B9BB-F124E9308F2B}"/>
              </a:ext>
            </a:extLst>
          </p:cNvPr>
          <p:cNvCxnSpPr>
            <a:cxnSpLocks/>
          </p:cNvCxnSpPr>
          <p:nvPr/>
        </p:nvCxnSpPr>
        <p:spPr>
          <a:xfrm>
            <a:off x="468263" y="5776200"/>
            <a:ext cx="3061364" cy="0"/>
          </a:xfrm>
          <a:prstGeom prst="line">
            <a:avLst/>
          </a:prstGeom>
          <a:ln w="28575"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直線コネクタ 52">
            <a:extLst>
              <a:ext uri="{FF2B5EF4-FFF2-40B4-BE49-F238E27FC236}">
                <a16:creationId xmlns:a16="http://schemas.microsoft.com/office/drawing/2014/main" id="{7F00660B-3644-4BB6-95F4-BF645615EC7B}"/>
              </a:ext>
            </a:extLst>
          </p:cNvPr>
          <p:cNvCxnSpPr>
            <a:cxnSpLocks/>
          </p:cNvCxnSpPr>
          <p:nvPr/>
        </p:nvCxnSpPr>
        <p:spPr>
          <a:xfrm>
            <a:off x="3989889" y="5778748"/>
            <a:ext cx="3281855" cy="0"/>
          </a:xfrm>
          <a:prstGeom prst="line">
            <a:avLst/>
          </a:prstGeom>
          <a:ln w="28575"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直線コネクタ 59">
            <a:extLst>
              <a:ext uri="{FF2B5EF4-FFF2-40B4-BE49-F238E27FC236}">
                <a16:creationId xmlns:a16="http://schemas.microsoft.com/office/drawing/2014/main" id="{18033B95-5CD7-40A9-A585-10AD2C64F633}"/>
              </a:ext>
            </a:extLst>
          </p:cNvPr>
          <p:cNvCxnSpPr/>
          <p:nvPr/>
        </p:nvCxnSpPr>
        <p:spPr>
          <a:xfrm>
            <a:off x="492462" y="7993806"/>
            <a:ext cx="3073179" cy="7898"/>
          </a:xfrm>
          <a:prstGeom prst="line">
            <a:avLst/>
          </a:prstGeom>
          <a:ln w="28575"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直線コネクタ 61">
            <a:extLst>
              <a:ext uri="{FF2B5EF4-FFF2-40B4-BE49-F238E27FC236}">
                <a16:creationId xmlns:a16="http://schemas.microsoft.com/office/drawing/2014/main" id="{2BB7E224-0D02-4002-A899-E1D112AE4AC0}"/>
              </a:ext>
            </a:extLst>
          </p:cNvPr>
          <p:cNvCxnSpPr/>
          <p:nvPr/>
        </p:nvCxnSpPr>
        <p:spPr>
          <a:xfrm>
            <a:off x="3960410" y="7993806"/>
            <a:ext cx="3311334" cy="7898"/>
          </a:xfrm>
          <a:prstGeom prst="line">
            <a:avLst/>
          </a:prstGeom>
          <a:ln w="28575"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65" name="直線コネクタ 64">
            <a:extLst>
              <a:ext uri="{FF2B5EF4-FFF2-40B4-BE49-F238E27FC236}">
                <a16:creationId xmlns:a16="http://schemas.microsoft.com/office/drawing/2014/main" id="{3FCF7D2B-B0C9-4885-B490-C60E39797F0F}"/>
              </a:ext>
            </a:extLst>
          </p:cNvPr>
          <p:cNvCxnSpPr>
            <a:cxnSpLocks/>
            <a:endCxn id="3" idx="2"/>
          </p:cNvCxnSpPr>
          <p:nvPr/>
        </p:nvCxnSpPr>
        <p:spPr>
          <a:xfrm flipH="1">
            <a:off x="2004853" y="5776200"/>
            <a:ext cx="12302" cy="1311023"/>
          </a:xfrm>
          <a:prstGeom prst="line">
            <a:avLst/>
          </a:prstGeom>
          <a:ln w="28575"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67" name="直線コネクタ 66">
            <a:extLst>
              <a:ext uri="{FF2B5EF4-FFF2-40B4-BE49-F238E27FC236}">
                <a16:creationId xmlns:a16="http://schemas.microsoft.com/office/drawing/2014/main" id="{BC0B0783-A893-4613-B332-80547ACAE513}"/>
              </a:ext>
            </a:extLst>
          </p:cNvPr>
          <p:cNvCxnSpPr>
            <a:cxnSpLocks/>
          </p:cNvCxnSpPr>
          <p:nvPr/>
        </p:nvCxnSpPr>
        <p:spPr>
          <a:xfrm>
            <a:off x="5506392" y="5776200"/>
            <a:ext cx="0" cy="1311023"/>
          </a:xfrm>
          <a:prstGeom prst="line">
            <a:avLst/>
          </a:prstGeom>
          <a:ln w="28575"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69" name="直線コネクタ 68">
            <a:extLst>
              <a:ext uri="{FF2B5EF4-FFF2-40B4-BE49-F238E27FC236}">
                <a16:creationId xmlns:a16="http://schemas.microsoft.com/office/drawing/2014/main" id="{94A37B19-5D15-4DF8-8368-C1FBF38FB3E1}"/>
              </a:ext>
            </a:extLst>
          </p:cNvPr>
          <p:cNvCxnSpPr>
            <a:cxnSpLocks/>
          </p:cNvCxnSpPr>
          <p:nvPr/>
        </p:nvCxnSpPr>
        <p:spPr>
          <a:xfrm>
            <a:off x="2052439" y="8001704"/>
            <a:ext cx="0" cy="1292138"/>
          </a:xfrm>
          <a:prstGeom prst="line">
            <a:avLst/>
          </a:prstGeom>
          <a:ln w="28575"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73" name="直線コネクタ 72">
            <a:extLst>
              <a:ext uri="{FF2B5EF4-FFF2-40B4-BE49-F238E27FC236}">
                <a16:creationId xmlns:a16="http://schemas.microsoft.com/office/drawing/2014/main" id="{C8F3D188-BC65-47F8-B778-FAFE38B9F592}"/>
              </a:ext>
            </a:extLst>
          </p:cNvPr>
          <p:cNvCxnSpPr>
            <a:cxnSpLocks/>
          </p:cNvCxnSpPr>
          <p:nvPr/>
        </p:nvCxnSpPr>
        <p:spPr>
          <a:xfrm>
            <a:off x="5506392" y="7993806"/>
            <a:ext cx="0" cy="1237692"/>
          </a:xfrm>
          <a:prstGeom prst="line">
            <a:avLst/>
          </a:prstGeom>
          <a:ln w="28575"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74" name="テキスト ボックス 73">
            <a:extLst>
              <a:ext uri="{FF2B5EF4-FFF2-40B4-BE49-F238E27FC236}">
                <a16:creationId xmlns:a16="http://schemas.microsoft.com/office/drawing/2014/main" id="{250078E7-1BB1-48FE-9ED7-BAEBF65D4816}"/>
              </a:ext>
            </a:extLst>
          </p:cNvPr>
          <p:cNvSpPr txBox="1"/>
          <p:nvPr/>
        </p:nvSpPr>
        <p:spPr>
          <a:xfrm>
            <a:off x="592696" y="5130485"/>
            <a:ext cx="133241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36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11</a:t>
            </a:r>
            <a:r>
              <a:rPr kumimoji="1" lang="ja-JP" altLang="en-US" sz="36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月</a:t>
            </a:r>
          </a:p>
        </p:txBody>
      </p:sp>
      <p:sp>
        <p:nvSpPr>
          <p:cNvPr id="75" name="テキスト ボックス 74">
            <a:extLst>
              <a:ext uri="{FF2B5EF4-FFF2-40B4-BE49-F238E27FC236}">
                <a16:creationId xmlns:a16="http://schemas.microsoft.com/office/drawing/2014/main" id="{F045A8E4-1E57-434C-AE16-0F4574415B9E}"/>
              </a:ext>
            </a:extLst>
          </p:cNvPr>
          <p:cNvSpPr txBox="1"/>
          <p:nvPr/>
        </p:nvSpPr>
        <p:spPr>
          <a:xfrm>
            <a:off x="4106604" y="5145258"/>
            <a:ext cx="133241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36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12</a:t>
            </a:r>
            <a:r>
              <a:rPr kumimoji="1" lang="ja-JP" altLang="en-US" sz="36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月</a:t>
            </a:r>
          </a:p>
        </p:txBody>
      </p:sp>
      <p:sp>
        <p:nvSpPr>
          <p:cNvPr id="77" name="テキスト ボックス 76">
            <a:extLst>
              <a:ext uri="{FF2B5EF4-FFF2-40B4-BE49-F238E27FC236}">
                <a16:creationId xmlns:a16="http://schemas.microsoft.com/office/drawing/2014/main" id="{C3E7CC6A-D6DD-4B26-A81C-670CA1B7C399}"/>
              </a:ext>
            </a:extLst>
          </p:cNvPr>
          <p:cNvSpPr txBox="1"/>
          <p:nvPr/>
        </p:nvSpPr>
        <p:spPr>
          <a:xfrm>
            <a:off x="680590" y="7338053"/>
            <a:ext cx="110799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１月</a:t>
            </a:r>
          </a:p>
        </p:txBody>
      </p:sp>
      <p:sp>
        <p:nvSpPr>
          <p:cNvPr id="78" name="テキスト ボックス 77">
            <a:extLst>
              <a:ext uri="{FF2B5EF4-FFF2-40B4-BE49-F238E27FC236}">
                <a16:creationId xmlns:a16="http://schemas.microsoft.com/office/drawing/2014/main" id="{82F55296-1769-4874-9F70-33C981CB8EE2}"/>
              </a:ext>
            </a:extLst>
          </p:cNvPr>
          <p:cNvSpPr txBox="1"/>
          <p:nvPr/>
        </p:nvSpPr>
        <p:spPr>
          <a:xfrm>
            <a:off x="4184803" y="7264439"/>
            <a:ext cx="110799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２月</a:t>
            </a:r>
          </a:p>
        </p:txBody>
      </p:sp>
      <p:sp>
        <p:nvSpPr>
          <p:cNvPr id="81" name="テキスト ボックス 80">
            <a:extLst>
              <a:ext uri="{FF2B5EF4-FFF2-40B4-BE49-F238E27FC236}">
                <a16:creationId xmlns:a16="http://schemas.microsoft.com/office/drawing/2014/main" id="{E6506BF6-64DB-42F4-8C8E-C241347C2E79}"/>
              </a:ext>
            </a:extLst>
          </p:cNvPr>
          <p:cNvSpPr txBox="1"/>
          <p:nvPr/>
        </p:nvSpPr>
        <p:spPr>
          <a:xfrm>
            <a:off x="2125675" y="5181175"/>
            <a:ext cx="15119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600" dirty="0">
                <a:solidFill>
                  <a:schemeClr val="tx2">
                    <a:lumMod val="60000"/>
                    <a:lumOff val="40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締切</a:t>
            </a:r>
            <a:endParaRPr kumimoji="1" lang="en-US" altLang="ja-JP" sz="1600" dirty="0">
              <a:solidFill>
                <a:schemeClr val="tx2">
                  <a:lumMod val="60000"/>
                  <a:lumOff val="40000"/>
                </a:schemeClr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algn="ctr"/>
            <a:r>
              <a:rPr lang="en-US" altLang="ja-JP" sz="1600" dirty="0">
                <a:solidFill>
                  <a:schemeClr val="tx2">
                    <a:lumMod val="60000"/>
                    <a:lumOff val="40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10/29</a:t>
            </a:r>
            <a:r>
              <a:rPr lang="ja-JP" altLang="en-US" sz="1600" dirty="0">
                <a:solidFill>
                  <a:schemeClr val="tx2">
                    <a:lumMod val="60000"/>
                    <a:lumOff val="40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（水）</a:t>
            </a:r>
            <a:endParaRPr kumimoji="1" lang="ja-JP" altLang="en-US" sz="1600" dirty="0">
              <a:solidFill>
                <a:schemeClr val="tx2">
                  <a:lumMod val="60000"/>
                  <a:lumOff val="40000"/>
                </a:schemeClr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82" name="テキスト ボックス 81">
            <a:extLst>
              <a:ext uri="{FF2B5EF4-FFF2-40B4-BE49-F238E27FC236}">
                <a16:creationId xmlns:a16="http://schemas.microsoft.com/office/drawing/2014/main" id="{44B4560C-471A-4508-85F2-52E3FB5E9E1B}"/>
              </a:ext>
            </a:extLst>
          </p:cNvPr>
          <p:cNvSpPr txBox="1"/>
          <p:nvPr/>
        </p:nvSpPr>
        <p:spPr>
          <a:xfrm>
            <a:off x="5645619" y="5168977"/>
            <a:ext cx="151195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sz="1600" dirty="0">
                <a:solidFill>
                  <a:schemeClr val="tx2">
                    <a:lumMod val="60000"/>
                    <a:lumOff val="40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締切</a:t>
            </a:r>
            <a:endParaRPr kumimoji="1" lang="en-US" altLang="ja-JP" sz="1600" dirty="0">
              <a:solidFill>
                <a:schemeClr val="tx2">
                  <a:lumMod val="60000"/>
                  <a:lumOff val="40000"/>
                </a:schemeClr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algn="ctr"/>
            <a:r>
              <a:rPr lang="en-US" altLang="ja-JP" sz="1600" dirty="0">
                <a:solidFill>
                  <a:schemeClr val="tx2">
                    <a:lumMod val="60000"/>
                    <a:lumOff val="40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11/26</a:t>
            </a:r>
            <a:r>
              <a:rPr lang="ja-JP" altLang="en-US" sz="1600" dirty="0">
                <a:solidFill>
                  <a:schemeClr val="tx2">
                    <a:lumMod val="60000"/>
                    <a:lumOff val="40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（水）</a:t>
            </a:r>
            <a:endParaRPr kumimoji="1" lang="ja-JP" altLang="en-US" sz="1600" dirty="0">
              <a:solidFill>
                <a:schemeClr val="tx2">
                  <a:lumMod val="60000"/>
                  <a:lumOff val="40000"/>
                </a:schemeClr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84" name="テキスト ボックス 83">
            <a:extLst>
              <a:ext uri="{FF2B5EF4-FFF2-40B4-BE49-F238E27FC236}">
                <a16:creationId xmlns:a16="http://schemas.microsoft.com/office/drawing/2014/main" id="{68AFA12C-9C28-441F-A02F-29CFA4C39B82}"/>
              </a:ext>
            </a:extLst>
          </p:cNvPr>
          <p:cNvSpPr txBox="1"/>
          <p:nvPr/>
        </p:nvSpPr>
        <p:spPr>
          <a:xfrm>
            <a:off x="2213209" y="7362924"/>
            <a:ext cx="120738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sz="1600" dirty="0">
                <a:solidFill>
                  <a:schemeClr val="tx2">
                    <a:lumMod val="60000"/>
                    <a:lumOff val="40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締切</a:t>
            </a:r>
            <a:endParaRPr kumimoji="1" lang="en-US" altLang="ja-JP" sz="1600" dirty="0">
              <a:solidFill>
                <a:schemeClr val="tx2">
                  <a:lumMod val="60000"/>
                  <a:lumOff val="40000"/>
                </a:schemeClr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algn="ctr"/>
            <a:r>
              <a:rPr kumimoji="1" lang="en-US" altLang="ja-JP" sz="1600" dirty="0">
                <a:solidFill>
                  <a:schemeClr val="tx2">
                    <a:lumMod val="60000"/>
                    <a:lumOff val="40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1/7</a:t>
            </a:r>
            <a:r>
              <a:rPr kumimoji="1" lang="ja-JP" altLang="en-US" sz="1600" dirty="0">
                <a:solidFill>
                  <a:schemeClr val="tx2">
                    <a:lumMod val="60000"/>
                    <a:lumOff val="40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（水）</a:t>
            </a:r>
          </a:p>
        </p:txBody>
      </p:sp>
      <p:sp>
        <p:nvSpPr>
          <p:cNvPr id="85" name="テキスト ボックス 84">
            <a:extLst>
              <a:ext uri="{FF2B5EF4-FFF2-40B4-BE49-F238E27FC236}">
                <a16:creationId xmlns:a16="http://schemas.microsoft.com/office/drawing/2014/main" id="{5D6AA098-B5B5-4275-A5AD-24D81C519780}"/>
              </a:ext>
            </a:extLst>
          </p:cNvPr>
          <p:cNvSpPr txBox="1"/>
          <p:nvPr/>
        </p:nvSpPr>
        <p:spPr>
          <a:xfrm>
            <a:off x="5652839" y="7362924"/>
            <a:ext cx="135966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sz="1600" dirty="0">
                <a:solidFill>
                  <a:schemeClr val="tx2">
                    <a:lumMod val="60000"/>
                    <a:lumOff val="40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締切</a:t>
            </a:r>
            <a:endParaRPr kumimoji="1" lang="en-US" altLang="ja-JP" sz="1600" dirty="0">
              <a:solidFill>
                <a:schemeClr val="tx2">
                  <a:lumMod val="60000"/>
                  <a:lumOff val="40000"/>
                </a:schemeClr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algn="ctr"/>
            <a:r>
              <a:rPr lang="en-US" altLang="ja-JP" sz="1600" dirty="0">
                <a:solidFill>
                  <a:schemeClr val="tx2">
                    <a:lumMod val="60000"/>
                    <a:lumOff val="40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2/10</a:t>
            </a:r>
            <a:r>
              <a:rPr lang="ja-JP" altLang="en-US" sz="1600" dirty="0">
                <a:solidFill>
                  <a:schemeClr val="tx2">
                    <a:lumMod val="60000"/>
                    <a:lumOff val="40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（火）</a:t>
            </a:r>
            <a:endParaRPr kumimoji="1" lang="ja-JP" altLang="en-US" sz="1600" dirty="0">
              <a:solidFill>
                <a:schemeClr val="tx2">
                  <a:lumMod val="60000"/>
                  <a:lumOff val="40000"/>
                </a:schemeClr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16177800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TemplateFile" ma:contentTypeID="0x010100F6E1CA76AAD4564AAF106FC3CFA868360400186944AA932D8046A3B88E9B37BEBDF5" ma:contentTypeVersion="57" ma:contentTypeDescription="Create a new document." ma:contentTypeScope="" ma:versionID="99516f8994b63f46a279aa564b61ee37">
  <xsd:schema xmlns:xsd="http://www.w3.org/2001/XMLSchema" xmlns:xs="http://www.w3.org/2001/XMLSchema" xmlns:p="http://schemas.microsoft.com/office/2006/metadata/properties" xmlns:ns2="1119c2e5-8fb9-4d5f-baf1-202c530f2c34" targetNamespace="http://schemas.microsoft.com/office/2006/metadata/properties" ma:root="true" ma:fieldsID="4ccc0999b57010467b6aff3ba0e15941" ns2:_="">
    <xsd:import namespace="1119c2e5-8fb9-4d5f-baf1-202c530f2c34"/>
    <xsd:element name="properties">
      <xsd:complexType>
        <xsd:sequence>
          <xsd:element name="documentManagement">
            <xsd:complexType>
              <xsd:all>
                <xsd:element ref="ns2:AcquiredFrom" minOccurs="0"/>
                <xsd:element ref="ns2:UACurrentWords" minOccurs="0"/>
                <xsd:element ref="ns2:TPApplication" minOccurs="0"/>
                <xsd:element ref="ns2:ApprovalLog" minOccurs="0"/>
                <xsd:element ref="ns2:ApprovalStatus" minOccurs="0"/>
                <xsd:element ref="ns2:AssetStart" minOccurs="0"/>
                <xsd:element ref="ns2:AssetExpire" minOccurs="0"/>
                <xsd:element ref="ns2:AssetId" minOccurs="0"/>
                <xsd:element ref="ns2:IsSearchable" minOccurs="0"/>
                <xsd:element ref="ns2:AssetType" minOccurs="0"/>
                <xsd:element ref="ns2:APAuthor" minOccurs="0"/>
                <xsd:element ref="ns2:AverageRating" minOccurs="0"/>
                <xsd:element ref="ns2:BlockPublish" minOccurs="0"/>
                <xsd:element ref="ns2:BugNumber" minOccurs="0"/>
                <xsd:element ref="ns2:CampaignTagsTaxHTField0" minOccurs="0"/>
                <xsd:element ref="ns2:TPClientViewer" minOccurs="0"/>
                <xsd:element ref="ns2:ClipArtFilename" minOccurs="0"/>
                <xsd:element ref="ns2:TPCommandLine" minOccurs="0"/>
                <xsd:element ref="ns2:TPComponent" minOccurs="0"/>
                <xsd:element ref="ns2:ContentItem" minOccurs="0"/>
                <xsd:element ref="ns2:CrawlForDependencies" minOccurs="0"/>
                <xsd:element ref="ns2:CSXHash" minOccurs="0"/>
                <xsd:element ref="ns2:CSXSubmissionMarket" minOccurs="0"/>
                <xsd:element ref="ns2:CSXUpdate" minOccurs="0"/>
                <xsd:element ref="ns2:IntlLangReviewDate" minOccurs="0"/>
                <xsd:element ref="ns2:IsDeleted" minOccurs="0"/>
                <xsd:element ref="ns2:APDescription" minOccurs="0"/>
                <xsd:element ref="ns2:DirectSourceMarket" minOccurs="0"/>
                <xsd:element ref="ns2:Downloads" minOccurs="0"/>
                <xsd:element ref="ns2:DSATActionTaken" minOccurs="0"/>
                <xsd:element ref="ns2:APEditor" minOccurs="0"/>
                <xsd:element ref="ns2:EditorialStatus" minOccurs="0"/>
                <xsd:element ref="ns2:EditorialTags" minOccurs="0"/>
                <xsd:element ref="ns2:TPExecutable" minOccurs="0"/>
                <xsd:element ref="ns2:FeatureTagsTaxHTField0" minOccurs="0"/>
                <xsd:element ref="ns2:TPFriendlyName" minOccurs="0"/>
                <xsd:element ref="ns2:FriendlyTitle" minOccurs="0"/>
                <xsd:element ref="ns2:PrimaryImageGen" minOccurs="0"/>
                <xsd:element ref="ns2:HandoffToMSDN" minOccurs="0"/>
                <xsd:element ref="ns2:InProjectListLookup" minOccurs="0"/>
                <xsd:element ref="ns2:TPInstallLocation" minOccurs="0"/>
                <xsd:element ref="ns2:InternalTagsTaxHTField0" minOccurs="0"/>
                <xsd:element ref="ns2:IntlLangReview" minOccurs="0"/>
                <xsd:element ref="ns2:IntlLangReviewer" minOccurs="0"/>
                <xsd:element ref="ns2:MarketSpecific" minOccurs="0"/>
                <xsd:element ref="ns2:LastCompleteVersionLookup" minOccurs="0"/>
                <xsd:element ref="ns2:LastHandOff" minOccurs="0"/>
                <xsd:element ref="ns2:LastModifiedDateTime" minOccurs="0"/>
                <xsd:element ref="ns2:LastPreviewErrorLookup" minOccurs="0"/>
                <xsd:element ref="ns2:LastPreviewResultLookup" minOccurs="0"/>
                <xsd:element ref="ns2:LastPreviewAttemptDateLookup" minOccurs="0"/>
                <xsd:element ref="ns2:LastPreviewedByLookup" minOccurs="0"/>
                <xsd:element ref="ns2:LastPreviewTimeLookup" minOccurs="0"/>
                <xsd:element ref="ns2:LastPreviewVersionLookup" minOccurs="0"/>
                <xsd:element ref="ns2:LastPublishErrorLookup" minOccurs="0"/>
                <xsd:element ref="ns2:LastPublishResultLookup" minOccurs="0"/>
                <xsd:element ref="ns2:LastPublishAttemptDateLookup" minOccurs="0"/>
                <xsd:element ref="ns2:LastPublishedByLookup" minOccurs="0"/>
                <xsd:element ref="ns2:LastPublishTimeLookup" minOccurs="0"/>
                <xsd:element ref="ns2:LastPublishVersionLookup" minOccurs="0"/>
                <xsd:element ref="ns2:TPLaunchHelpLinkType" minOccurs="0"/>
                <xsd:element ref="ns2:LegacyData" minOccurs="0"/>
                <xsd:element ref="ns2:TPLaunchHelpLink" minOccurs="0"/>
                <xsd:element ref="ns2:LocComments" minOccurs="0"/>
                <xsd:element ref="ns2:LocLastLocAttemptVersionLookup" minOccurs="0"/>
                <xsd:element ref="ns2:LocLastLocAttemptVersionTypeLookup" minOccurs="0"/>
                <xsd:element ref="ns2:LocManualTestRequired" minOccurs="0"/>
                <xsd:element ref="ns2:LocMarketGroupTiers2" minOccurs="0"/>
                <xsd:element ref="ns2:LocNewPublishedVersionLookup" minOccurs="0"/>
                <xsd:element ref="ns2:LocOverallHandbackStatusLookup" minOccurs="0"/>
                <xsd:element ref="ns2:LocOverallLocStatusLookup" minOccurs="0"/>
                <xsd:element ref="ns2:LocOverallPreviewStatusLookup" minOccurs="0"/>
                <xsd:element ref="ns2:LocOverallPublishStatusLookup" minOccurs="0"/>
                <xsd:element ref="ns2:IntlLocPriority" minOccurs="0"/>
                <xsd:element ref="ns2:LocProcessedForHandoffsLookup" minOccurs="0"/>
                <xsd:element ref="ns2:LocProcessedForMarketsLookup" minOccurs="0"/>
                <xsd:element ref="ns2:LocPublishedDependentAssetsLookup" minOccurs="0"/>
                <xsd:element ref="ns2:LocPublishedLinkedAssetsLookup" minOccurs="0"/>
                <xsd:element ref="ns2:LocRecommendedHandoff" minOccurs="0"/>
                <xsd:element ref="ns2:LocalizationTagsTaxHTField0" minOccurs="0"/>
                <xsd:element ref="ns2:MachineTranslated" minOccurs="0"/>
                <xsd:element ref="ns2:Manager" minOccurs="0"/>
                <xsd:element ref="ns2:Markets" minOccurs="0"/>
                <xsd:element ref="ns2:Milestone" minOccurs="0"/>
                <xsd:element ref="ns2:TPNamespace" minOccurs="0"/>
                <xsd:element ref="ns2:NumericId" minOccurs="0"/>
                <xsd:element ref="ns2:NumOfRatingsLookup" minOccurs="0"/>
                <xsd:element ref="ns2:OOCacheId" minOccurs="0"/>
                <xsd:element ref="ns2:OpenTemplate" minOccurs="0"/>
                <xsd:element ref="ns2:OriginAsset" minOccurs="0"/>
                <xsd:element ref="ns2:OriginalRelease" minOccurs="0"/>
                <xsd:element ref="ns2:OriginalSourceMarket" minOccurs="0"/>
                <xsd:element ref="ns2:OutputCachingOn" minOccurs="0"/>
                <xsd:element ref="ns2:ParentAssetId" minOccurs="0"/>
                <xsd:element ref="ns2:PlannedPubDate" minOccurs="0"/>
                <xsd:element ref="ns2:PolicheckWords" minOccurs="0"/>
                <xsd:element ref="ns2:BusinessGroup" minOccurs="0"/>
                <xsd:element ref="ns2:UAProjectedTotalWords" minOccurs="0"/>
                <xsd:element ref="ns2:Provider" minOccurs="0"/>
                <xsd:element ref="ns2:Providers" minOccurs="0"/>
                <xsd:element ref="ns2:PublishStatusLookup" minOccurs="0"/>
                <xsd:element ref="ns2:PublishTargets" minOccurs="0"/>
                <xsd:element ref="ns2:RecommendationsModifier" minOccurs="0"/>
                <xsd:element ref="ns2:ArtSampleDocs" minOccurs="0"/>
                <xsd:element ref="ns2:ScenarioTagsTaxHTField0" minOccurs="0"/>
                <xsd:element ref="ns2:ShowIn" minOccurs="0"/>
                <xsd:element ref="ns2:SourceTitle" minOccurs="0"/>
                <xsd:element ref="ns2:CSXSubmissionDate" minOccurs="0"/>
                <xsd:element ref="ns2:SubmitterId" minOccurs="0"/>
                <xsd:element ref="ns2:TaxCatchAll" minOccurs="0"/>
                <xsd:element ref="ns2:TaxCatchAllLabel" minOccurs="0"/>
                <xsd:element ref="ns2:TemplateStatus" minOccurs="0"/>
                <xsd:element ref="ns2:TemplateTemplateType" minOccurs="0"/>
                <xsd:element ref="ns2:ThumbnailAssetId" minOccurs="0"/>
                <xsd:element ref="ns2:TimesCloned" minOccurs="0"/>
                <xsd:element ref="ns2:TrustLevel" minOccurs="0"/>
                <xsd:element ref="ns2:UALocComments" minOccurs="0"/>
                <xsd:element ref="ns2:UALocRecommendation" minOccurs="0"/>
                <xsd:element ref="ns2:UANotes" minOccurs="0"/>
                <xsd:element ref="ns2:TPAppVersion" minOccurs="0"/>
                <xsd:element ref="ns2:VoteCount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119c2e5-8fb9-4d5f-baf1-202c530f2c34" elementFormDefault="qualified">
    <xsd:import namespace="http://schemas.microsoft.com/office/2006/documentManagement/types"/>
    <xsd:import namespace="http://schemas.microsoft.com/office/infopath/2007/PartnerControls"/>
    <xsd:element name="AcquiredFrom" ma:index="1" nillable="true" ma:displayName="Acquired From" ma:default="Internal MS" ma:internalName="AcquiredFrom" ma:readOnly="false">
      <xsd:simpleType>
        <xsd:restriction base="dms:Choice">
          <xsd:enumeration value="Internal MS"/>
          <xsd:enumeration value="Community"/>
          <xsd:enumeration value="MVP"/>
          <xsd:enumeration value="Publisher"/>
          <xsd:enumeration value="Partner"/>
          <xsd:enumeration value="None"/>
        </xsd:restriction>
      </xsd:simpleType>
    </xsd:element>
    <xsd:element name="UACurrentWords" ma:index="2" nillable="true" ma:displayName="Actual Word Count" ma:default="" ma:internalName="UACurrentWords" ma:readOnly="false">
      <xsd:simpleType>
        <xsd:restriction base="dms:Unknown"/>
      </xsd:simpleType>
    </xsd:element>
    <xsd:element name="TPApplication" ma:index="3" nillable="true" ma:displayName="Application to Open Template With" ma:default="" ma:internalName="TPApplication">
      <xsd:simpleType>
        <xsd:restriction base="dms:Text"/>
      </xsd:simpleType>
    </xsd:element>
    <xsd:element name="ApprovalLog" ma:index="4" nillable="true" ma:displayName="Approval Log" ma:default="" ma:hidden="true" ma:internalName="ApprovalLog" ma:readOnly="false">
      <xsd:simpleType>
        <xsd:restriction base="dms:Note"/>
      </xsd:simpleType>
    </xsd:element>
    <xsd:element name="ApprovalStatus" ma:index="5" nillable="true" ma:displayName="Approval Status" ma:default="InProgress" ma:internalName="ApprovalStatus" ma:readOnly="false">
      <xsd:simpleType>
        <xsd:restriction base="dms:Choice">
          <xsd:enumeration value="InProgress"/>
          <xsd:enumeration value="Rejected"/>
          <xsd:enumeration value="Questionable"/>
          <xsd:enumeration value="ApprovedAutomatic"/>
          <xsd:enumeration value="ApprovedManual"/>
          <xsd:enumeration value="On Hold"/>
          <xsd:enumeration value="Needs Review"/>
          <xsd:enumeration value="A Violation"/>
          <xsd:enumeration value="Unpublished Violation"/>
        </xsd:restriction>
      </xsd:simpleType>
    </xsd:element>
    <xsd:element name="AssetStart" ma:index="6" nillable="true" ma:displayName="Asset Begin Date" ma:default="[Today]" ma:internalName="AssetStart" ma:readOnly="false">
      <xsd:simpleType>
        <xsd:restriction base="dms:DateTime"/>
      </xsd:simpleType>
    </xsd:element>
    <xsd:element name="AssetExpire" ma:index="7" nillable="true" ma:displayName="Asset End Date" ma:default="2029-01-01T00:00:00Z" ma:internalName="AssetExpire" ma:readOnly="false">
      <xsd:simpleType>
        <xsd:restriction base="dms:DateTime"/>
      </xsd:simpleType>
    </xsd:element>
    <xsd:element name="AssetId" ma:index="8" nillable="true" ma:displayName="Asset ID" ma:default="" ma:indexed="true" ma:internalName="AssetId" ma:readOnly="false">
      <xsd:simpleType>
        <xsd:restriction base="dms:Text">
          <xsd:maxLength value="255"/>
        </xsd:restriction>
      </xsd:simpleType>
    </xsd:element>
    <xsd:element name="IsSearchable" ma:index="9" nillable="true" ma:displayName="Asset Searchable?" ma:default="true" ma:internalName="IsSearchable" ma:readOnly="false">
      <xsd:simpleType>
        <xsd:restriction base="dms:Boolean"/>
      </xsd:simpleType>
    </xsd:element>
    <xsd:element name="AssetType" ma:index="10" nillable="true" ma:displayName="Asset Type" ma:default="" ma:internalName="AssetType" ma:readOnly="false">
      <xsd:simpleType>
        <xsd:restriction base="dms:Unknown"/>
      </xsd:simpleType>
    </xsd:element>
    <xsd:element name="APAuthor" ma:index="11" nillable="true" ma:displayName="Author" ma:default="" ma:list="UserInfo" ma:internalName="APAuthor" ma:readOnly="fals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AverageRating" ma:index="12" nillable="true" ma:displayName="Average Rating" ma:internalName="AverageRating" ma:readOnly="false">
      <xsd:simpleType>
        <xsd:restriction base="dms:Text"/>
      </xsd:simpleType>
    </xsd:element>
    <xsd:element name="BlockPublish" ma:index="13" nillable="true" ma:displayName="Block from Publishing?" ma:default="" ma:internalName="BlockPublish" ma:readOnly="false">
      <xsd:simpleType>
        <xsd:restriction base="dms:Boolean"/>
      </xsd:simpleType>
    </xsd:element>
    <xsd:element name="BugNumber" ma:index="14" nillable="true" ma:displayName="Bug Number" ma:default="" ma:internalName="BugNumber" ma:readOnly="false">
      <xsd:simpleType>
        <xsd:restriction base="dms:Text"/>
      </xsd:simpleType>
    </xsd:element>
    <xsd:element name="CampaignTagsTaxHTField0" ma:index="16" nillable="true" ma:taxonomy="true" ma:internalName="CampaignTagsTaxHTField0" ma:taxonomyFieldName="CampaignTags" ma:displayName="Campaigns" ma:readOnly="false" ma:default="" ma:fieldId="{04032b9e-8ee6-4e89-b9db-4ffff205d025}" ma:taxonomyMulti="true" ma:sspId="8f79753a-75d3-41f5-8ca3-40b843941b4f" ma:termSetId="ca0e50d4-faa1-44ce-961e-bb1441c60e66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PClientViewer" ma:index="17" nillable="true" ma:displayName="Client Viewer" ma:default="" ma:internalName="TPClientViewer">
      <xsd:simpleType>
        <xsd:restriction base="dms:Text"/>
      </xsd:simpleType>
    </xsd:element>
    <xsd:element name="ClipArtFilename" ma:index="18" nillable="true" ma:displayName="Clip Art Name" ma:default="" ma:internalName="ClipArtFilename" ma:readOnly="false">
      <xsd:simpleType>
        <xsd:restriction base="dms:Text"/>
      </xsd:simpleType>
    </xsd:element>
    <xsd:element name="TPCommandLine" ma:index="19" nillable="true" ma:displayName="Command Line" ma:default="" ma:internalName="TPCommandLine">
      <xsd:simpleType>
        <xsd:restriction base="dms:Text"/>
      </xsd:simpleType>
    </xsd:element>
    <xsd:element name="TPComponent" ma:index="20" nillable="true" ma:displayName="Component" ma:default="" ma:internalName="TPComponent">
      <xsd:simpleType>
        <xsd:restriction base="dms:Text"/>
      </xsd:simpleType>
    </xsd:element>
    <xsd:element name="ContentItem" ma:index="21" nillable="true" ma:displayName="Content Item" ma:default="" ma:hidden="true" ma:internalName="ContentItem" ma:readOnly="false">
      <xsd:simpleType>
        <xsd:restriction base="dms:Unknown"/>
      </xsd:simpleType>
    </xsd:element>
    <xsd:element name="CrawlForDependencies" ma:index="23" nillable="true" ma:displayName="Crawl for Dependencies?" ma:default="true" ma:internalName="CrawlForDependencies" ma:readOnly="false">
      <xsd:simpleType>
        <xsd:restriction base="dms:Boolean"/>
      </xsd:simpleType>
    </xsd:element>
    <xsd:element name="CSXHash" ma:index="26" nillable="true" ma:displayName="CSX Hash" ma:default="" ma:indexed="true" ma:internalName="CSXHash" ma:readOnly="false">
      <xsd:simpleType>
        <xsd:restriction base="dms:Text"/>
      </xsd:simpleType>
    </xsd:element>
    <xsd:element name="CSXSubmissionMarket" ma:index="27" nillable="true" ma:displayName="CSX Submission Market" ma:default="" ma:list="{388FC2BA-F530-4FF7-911A-621CAE6AFBD3}" ma:internalName="CSXSubmissionMarket" ma:readOnly="false" ma:showField="MarketName" ma:web="1119c2e5-8fb9-4d5f-baf1-202c530f2c34">
      <xsd:simpleType>
        <xsd:restriction base="dms:Lookup"/>
      </xsd:simpleType>
    </xsd:element>
    <xsd:element name="CSXUpdate" ma:index="28" nillable="true" ma:displayName="CSX Updated?" ma:default="false" ma:internalName="CSXUpdate" ma:readOnly="false">
      <xsd:simpleType>
        <xsd:restriction base="dms:Boolean"/>
      </xsd:simpleType>
    </xsd:element>
    <xsd:element name="IntlLangReviewDate" ma:index="29" nillable="true" ma:displayName="Date to Complete Intl QA" ma:default="" ma:internalName="IntlLangReviewDate" ma:readOnly="false">
      <xsd:simpleType>
        <xsd:restriction base="dms:DateTime"/>
      </xsd:simpleType>
    </xsd:element>
    <xsd:element name="IsDeleted" ma:index="30" nillable="true" ma:displayName="Deleted?" ma:default="" ma:internalName="IsDeleted" ma:readOnly="false">
      <xsd:simpleType>
        <xsd:restriction base="dms:Boolean"/>
      </xsd:simpleType>
    </xsd:element>
    <xsd:element name="APDescription" ma:index="31" nillable="true" ma:displayName="Description" ma:default="" ma:internalName="APDescription" ma:readOnly="false">
      <xsd:simpleType>
        <xsd:restriction base="dms:Note"/>
      </xsd:simpleType>
    </xsd:element>
    <xsd:element name="DirectSourceMarket" ma:index="32" nillable="true" ma:displayName="Direct Source Market Group" ma:default="" ma:internalName="DirectSourceMarket" ma:readOnly="false">
      <xsd:simpleType>
        <xsd:restriction base="dms:Text"/>
      </xsd:simpleType>
    </xsd:element>
    <xsd:element name="Downloads" ma:index="33" nillable="true" ma:displayName="Downloads" ma:default="0" ma:hidden="true" ma:internalName="Downloads" ma:readOnly="false">
      <xsd:simpleType>
        <xsd:restriction base="dms:Unknown"/>
      </xsd:simpleType>
    </xsd:element>
    <xsd:element name="DSATActionTaken" ma:index="34" nillable="true" ma:displayName="DSAT Action Taken" ma:default="" ma:internalName="DSATActionTaken" ma:readOnly="false">
      <xsd:simpleType>
        <xsd:restriction base="dms:Choice">
          <xsd:enumeration value="Best Bets"/>
          <xsd:enumeration value="Expire"/>
          <xsd:enumeration value="Hide"/>
          <xsd:enumeration value="None"/>
        </xsd:restriction>
      </xsd:simpleType>
    </xsd:element>
    <xsd:element name="APEditor" ma:index="35" nillable="true" ma:displayName="Editor" ma:default="" ma:list="UserInfo" ma:internalName="APEditor" ma:readOnly="fals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EditorialStatus" ma:index="36" nillable="true" ma:displayName="Editorial Status" ma:default="" ma:internalName="EditorialStatus" ma:readOnly="false">
      <xsd:simpleType>
        <xsd:restriction base="dms:Unknown"/>
      </xsd:simpleType>
    </xsd:element>
    <xsd:element name="EditorialTags" ma:index="37" nillable="true" ma:displayName="Editorial Tags" ma:default="" ma:internalName="EditorialTags">
      <xsd:simpleType>
        <xsd:restriction base="dms:Unknown"/>
      </xsd:simpleType>
    </xsd:element>
    <xsd:element name="TPExecutable" ma:index="38" nillable="true" ma:displayName="Executable" ma:default="" ma:internalName="TPExecutable">
      <xsd:simpleType>
        <xsd:restriction base="dms:Text"/>
      </xsd:simpleType>
    </xsd:element>
    <xsd:element name="FeatureTagsTaxHTField0" ma:index="40" nillable="true" ma:taxonomy="true" ma:internalName="FeatureTagsTaxHTField0" ma:taxonomyFieldName="FeatureTags" ma:displayName="Features" ma:readOnly="false" ma:default="" ma:fieldId="{5dcf7547-996b-4a0e-b7d1-0f761d14131b}" ma:taxonomyMulti="true" ma:sspId="8f79753a-75d3-41f5-8ca3-40b843941b4f" ma:termSetId="f1ab6845-967d-4854-a0ba-4ec07f0f8113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PFriendlyName" ma:index="41" nillable="true" ma:displayName="Friendly Name" ma:default="" ma:internalName="TPFriendlyName">
      <xsd:simpleType>
        <xsd:restriction base="dms:Text"/>
      </xsd:simpleType>
    </xsd:element>
    <xsd:element name="FriendlyTitle" ma:index="42" nillable="true" ma:displayName="Friendly Title" ma:default="" ma:description="Shorter title to be used when displaying search results" ma:internalName="FriendlyTitle" ma:readOnly="false">
      <xsd:simpleType>
        <xsd:restriction base="dms:Text"/>
      </xsd:simpleType>
    </xsd:element>
    <xsd:element name="PrimaryImageGen" ma:index="43" nillable="true" ma:displayName="Generate Images?" ma:default="true" ma:internalName="PrimaryImageGen">
      <xsd:simpleType>
        <xsd:restriction base="dms:Boolean"/>
      </xsd:simpleType>
    </xsd:element>
    <xsd:element name="HandoffToMSDN" ma:index="44" nillable="true" ma:displayName="Handoff To MSDN Date" ma:default="" ma:internalName="HandoffToMSDN" ma:readOnly="false">
      <xsd:simpleType>
        <xsd:restriction base="dms:DateTime"/>
      </xsd:simpleType>
    </xsd:element>
    <xsd:element name="InProjectListLookup" ma:index="45" nillable="true" ma:displayName="InProjectListLookup" ma:list="{4D83B164-8C00-474C-8363-38E0B8FF22E3}" ma:internalName="InProjectListLookup" ma:readOnly="true" ma:showField="InProjectList" ma:web="1119c2e5-8fb9-4d5f-baf1-202c530f2c3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PInstallLocation" ma:index="46" nillable="true" ma:displayName="Install Location" ma:default="" ma:internalName="TPInstallLocation">
      <xsd:simpleType>
        <xsd:restriction base="dms:Text"/>
      </xsd:simpleType>
    </xsd:element>
    <xsd:element name="InternalTagsTaxHTField0" ma:index="48" nillable="true" ma:taxonomy="true" ma:internalName="InternalTagsTaxHTField0" ma:taxonomyFieldName="InternalTags" ma:displayName="Internal Tags" ma:readOnly="false" ma:default="" ma:fieldId="{e5aec8e1-0842-4156-acaa-2defcf90540a}" ma:taxonomyMulti="true" ma:sspId="8f79753a-75d3-41f5-8ca3-40b843941b4f" ma:termSetId="82b6639e-f7fc-4c18-ad2d-003a6e707765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IntlLangReview" ma:index="49" nillable="true" ma:displayName="Intl Lang QA Review Required?" ma:default="" ma:internalName="IntlLangReview" ma:readOnly="false">
      <xsd:simpleType>
        <xsd:restriction base="dms:Boolean"/>
      </xsd:simpleType>
    </xsd:element>
    <xsd:element name="IntlLangReviewer" ma:index="50" nillable="true" ma:displayName="Intl Lang QA Reviewer" ma:default="" ma:internalName="IntlLangReviewer" ma:readOnly="false">
      <xsd:simpleType>
        <xsd:restriction base="dms:Text"/>
      </xsd:simpleType>
    </xsd:element>
    <xsd:element name="MarketSpecific" ma:index="51" nillable="true" ma:displayName="Is Market Specific?" ma:default="" ma:internalName="MarketSpecific" ma:readOnly="false">
      <xsd:simpleType>
        <xsd:restriction base="dms:Boolean"/>
      </xsd:simpleType>
    </xsd:element>
    <xsd:element name="LastCompleteVersionLookup" ma:index="52" nillable="true" ma:displayName="Last Complete Version Lookup" ma:default="" ma:list="{4D83B164-8C00-474C-8363-38E0B8FF22E3}" ma:internalName="LastCompleteVersionLookup" ma:readOnly="true" ma:showField="LastCompleteVersion" ma:web="1119c2e5-8fb9-4d5f-baf1-202c530f2c3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HandOff" ma:index="53" nillable="true" ma:displayName="Last Hand-off" ma:default="" ma:internalName="LastHandOff" ma:readOnly="false">
      <xsd:simpleType>
        <xsd:restriction base="dms:DateTime"/>
      </xsd:simpleType>
    </xsd:element>
    <xsd:element name="LastModifiedDateTime" ma:index="54" nillable="true" ma:displayName="Last Modified Date" ma:default="" ma:internalName="LastModifiedDateTime" ma:readOnly="false">
      <xsd:simpleType>
        <xsd:restriction base="dms:DateTime"/>
      </xsd:simpleType>
    </xsd:element>
    <xsd:element name="LastPreviewErrorLookup" ma:index="55" nillable="true" ma:displayName="Last Preview Attempt Error" ma:default="" ma:list="{4D83B164-8C00-474C-8363-38E0B8FF22E3}" ma:internalName="LastPreviewErrorLookup" ma:readOnly="true" ma:showField="LastPreviewError" ma:web="1119c2e5-8fb9-4d5f-baf1-202c530f2c3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ResultLookup" ma:index="56" nillable="true" ma:displayName="Last Preview Attempt Result" ma:default="" ma:list="{4D83B164-8C00-474C-8363-38E0B8FF22E3}" ma:internalName="LastPreviewResultLookup" ma:readOnly="true" ma:showField="LastPreviewResult" ma:web="1119c2e5-8fb9-4d5f-baf1-202c530f2c3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AttemptDateLookup" ma:index="57" nillable="true" ma:displayName="Last Preview Attempted On" ma:default="" ma:list="{4D83B164-8C00-474C-8363-38E0B8FF22E3}" ma:internalName="LastPreviewAttemptDateLookup" ma:readOnly="true" ma:showField="LastPreviewAttemptDate" ma:web="1119c2e5-8fb9-4d5f-baf1-202c530f2c3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edByLookup" ma:index="58" nillable="true" ma:displayName="Last Previewed By" ma:default="" ma:list="{4D83B164-8C00-474C-8363-38E0B8FF22E3}" ma:internalName="LastPreviewedByLookup" ma:readOnly="true" ma:showField="LastPreviewedBy" ma:web="1119c2e5-8fb9-4d5f-baf1-202c530f2c3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TimeLookup" ma:index="59" nillable="true" ma:displayName="Last Previewed Date" ma:default="" ma:list="{4D83B164-8C00-474C-8363-38E0B8FF22E3}" ma:internalName="LastPreviewTimeLookup" ma:readOnly="true" ma:showField="LastPreviewTime" ma:web="1119c2e5-8fb9-4d5f-baf1-202c530f2c3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VersionLookup" ma:index="60" nillable="true" ma:displayName="Last Previewed Version" ma:default="" ma:list="{4D83B164-8C00-474C-8363-38E0B8FF22E3}" ma:internalName="LastPreviewVersionLookup" ma:readOnly="true" ma:showField="LastPreviewVersion" ma:web="1119c2e5-8fb9-4d5f-baf1-202c530f2c3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ErrorLookup" ma:index="61" nillable="true" ma:displayName="Last Publish Attempt Error" ma:default="" ma:list="{4D83B164-8C00-474C-8363-38E0B8FF22E3}" ma:internalName="LastPublishErrorLookup" ma:readOnly="true" ma:showField="LastPublishError" ma:web="1119c2e5-8fb9-4d5f-baf1-202c530f2c3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ResultLookup" ma:index="62" nillable="true" ma:displayName="Last Publish Attempt Result" ma:default="" ma:list="{4D83B164-8C00-474C-8363-38E0B8FF22E3}" ma:internalName="LastPublishResultLookup" ma:readOnly="true" ma:showField="LastPublishResult" ma:web="1119c2e5-8fb9-4d5f-baf1-202c530f2c3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AttemptDateLookup" ma:index="63" nillable="true" ma:displayName="Last Publish Attempted On" ma:default="" ma:list="{4D83B164-8C00-474C-8363-38E0B8FF22E3}" ma:internalName="LastPublishAttemptDateLookup" ma:readOnly="true" ma:showField="LastPublishAttemptDate" ma:web="1119c2e5-8fb9-4d5f-baf1-202c530f2c3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edByLookup" ma:index="64" nillable="true" ma:displayName="Last Published By" ma:default="" ma:list="{4D83B164-8C00-474C-8363-38E0B8FF22E3}" ma:internalName="LastPublishedByLookup" ma:readOnly="true" ma:showField="LastPublishedBy" ma:web="1119c2e5-8fb9-4d5f-baf1-202c530f2c3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TimeLookup" ma:index="65" nillable="true" ma:displayName="Last Published Date" ma:default="" ma:list="{4D83B164-8C00-474C-8363-38E0B8FF22E3}" ma:internalName="LastPublishTimeLookup" ma:readOnly="true" ma:showField="LastPublishTime" ma:web="1119c2e5-8fb9-4d5f-baf1-202c530f2c3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VersionLookup" ma:index="66" nillable="true" ma:displayName="Last Published Version" ma:default="" ma:list="{4D83B164-8C00-474C-8363-38E0B8FF22E3}" ma:internalName="LastPublishVersionLookup" ma:readOnly="true" ma:showField="LastPublishVersion" ma:web="1119c2e5-8fb9-4d5f-baf1-202c530f2c3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PLaunchHelpLinkType" ma:index="67" nillable="true" ma:displayName="Launch Help Link Type" ma:default="Template" ma:internalName="TPLaunchHelpLinkType">
      <xsd:simpleType>
        <xsd:restriction base="dms:Choice">
          <xsd:enumeration value="Template"/>
          <xsd:enumeration value="Training"/>
          <xsd:enumeration value="URL"/>
          <xsd:enumeration value="None"/>
        </xsd:restriction>
      </xsd:simpleType>
    </xsd:element>
    <xsd:element name="LegacyData" ma:index="68" nillable="true" ma:displayName="Legacy Data" ma:default="" ma:internalName="LegacyData" ma:readOnly="false">
      <xsd:simpleType>
        <xsd:restriction base="dms:Note"/>
      </xsd:simpleType>
    </xsd:element>
    <xsd:element name="TPLaunchHelpLink" ma:index="69" nillable="true" ma:displayName="Link to Launch Help Topic" ma:default="" ma:internalName="TPLaunchHelpLink">
      <xsd:simpleType>
        <xsd:restriction base="dms:Text"/>
      </xsd:simpleType>
    </xsd:element>
    <xsd:element name="LocComments" ma:index="70" nillable="true" ma:displayName="Loc Approval Comments" ma:default="" ma:internalName="LocComments" ma:readOnly="false">
      <xsd:simpleType>
        <xsd:restriction base="dms:Note"/>
      </xsd:simpleType>
    </xsd:element>
    <xsd:element name="LocLastLocAttemptVersionLookup" ma:index="71" nillable="true" ma:displayName="Loc Last Loc Attempt Version" ma:default="" ma:list="{BC39992D-5589-4A4E-8B38-02E0637E5C25}" ma:internalName="LocLastLocAttemptVersionLookup" ma:readOnly="false" ma:showField="LastLocAttemptVersion" ma:web="1119c2e5-8fb9-4d5f-baf1-202c530f2c34">
      <xsd:simpleType>
        <xsd:restriction base="dms:Lookup"/>
      </xsd:simpleType>
    </xsd:element>
    <xsd:element name="LocLastLocAttemptVersionTypeLookup" ma:index="72" nillable="true" ma:displayName="Loc Last Loc Attempt Version Type" ma:default="" ma:list="{BC39992D-5589-4A4E-8B38-02E0637E5C25}" ma:internalName="LocLastLocAttemptVersionTypeLookup" ma:readOnly="true" ma:showField="LastLocAttemptVersionType" ma:web="1119c2e5-8fb9-4d5f-baf1-202c530f2c34">
      <xsd:simpleType>
        <xsd:restriction base="dms:Lookup"/>
      </xsd:simpleType>
    </xsd:element>
    <xsd:element name="LocManualTestRequired" ma:index="73" nillable="true" ma:displayName="Loc Manual Test Required" ma:default="" ma:internalName="LocManualTestRequired" ma:readOnly="false">
      <xsd:simpleType>
        <xsd:restriction base="dms:Boolean"/>
      </xsd:simpleType>
    </xsd:element>
    <xsd:element name="LocMarketGroupTiers2" ma:index="74" nillable="true" ma:displayName="Loc Market Group Tiers" ma:internalName="LocMarketGroupTiers2" ma:readOnly="false">
      <xsd:simpleType>
        <xsd:restriction base="dms:Unknown"/>
      </xsd:simpleType>
    </xsd:element>
    <xsd:element name="LocNewPublishedVersionLookup" ma:index="75" nillable="true" ma:displayName="Loc New Published Version Lookup" ma:default="" ma:list="{BC39992D-5589-4A4E-8B38-02E0637E5C25}" ma:internalName="LocNewPublishedVersionLookup" ma:readOnly="true" ma:showField="NewPublishedVersion" ma:web="1119c2e5-8fb9-4d5f-baf1-202c530f2c34">
      <xsd:simpleType>
        <xsd:restriction base="dms:Lookup"/>
      </xsd:simpleType>
    </xsd:element>
    <xsd:element name="LocOverallHandbackStatusLookup" ma:index="76" nillable="true" ma:displayName="Loc Overall Handback Status" ma:default="" ma:list="{BC39992D-5589-4A4E-8B38-02E0637E5C25}" ma:internalName="LocOverallHandbackStatusLookup" ma:readOnly="true" ma:showField="OverallHandbackStatus" ma:web="1119c2e5-8fb9-4d5f-baf1-202c530f2c34">
      <xsd:simpleType>
        <xsd:restriction base="dms:Lookup"/>
      </xsd:simpleType>
    </xsd:element>
    <xsd:element name="LocOverallLocStatusLookup" ma:index="77" nillable="true" ma:displayName="Loc Overall Localize Status" ma:default="" ma:list="{BC39992D-5589-4A4E-8B38-02E0637E5C25}" ma:internalName="LocOverallLocStatusLookup" ma:readOnly="true" ma:showField="OverallLocStatus" ma:web="1119c2e5-8fb9-4d5f-baf1-202c530f2c34">
      <xsd:simpleType>
        <xsd:restriction base="dms:Lookup"/>
      </xsd:simpleType>
    </xsd:element>
    <xsd:element name="LocOverallPreviewStatusLookup" ma:index="78" nillable="true" ma:displayName="Loc Overall Preview Status" ma:default="" ma:list="{BC39992D-5589-4A4E-8B38-02E0637E5C25}" ma:internalName="LocOverallPreviewStatusLookup" ma:readOnly="true" ma:showField="OverallPreviewStatus" ma:web="1119c2e5-8fb9-4d5f-baf1-202c530f2c34">
      <xsd:simpleType>
        <xsd:restriction base="dms:Lookup"/>
      </xsd:simpleType>
    </xsd:element>
    <xsd:element name="LocOverallPublishStatusLookup" ma:index="79" nillable="true" ma:displayName="Loc Overall Publish Status" ma:default="" ma:list="{BC39992D-5589-4A4E-8B38-02E0637E5C25}" ma:internalName="LocOverallPublishStatusLookup" ma:readOnly="true" ma:showField="OverallPublishStatus" ma:web="1119c2e5-8fb9-4d5f-baf1-202c530f2c34">
      <xsd:simpleType>
        <xsd:restriction base="dms:Lookup"/>
      </xsd:simpleType>
    </xsd:element>
    <xsd:element name="IntlLocPriority" ma:index="80" nillable="true" ma:displayName="Loc Priority" ma:default="" ma:internalName="IntlLocPriority" ma:readOnly="false">
      <xsd:simpleType>
        <xsd:restriction base="dms:Unknown"/>
      </xsd:simpleType>
    </xsd:element>
    <xsd:element name="LocProcessedForHandoffsLookup" ma:index="81" nillable="true" ma:displayName="Loc Processed For Handoffs" ma:default="" ma:list="{BC39992D-5589-4A4E-8B38-02E0637E5C25}" ma:internalName="LocProcessedForHandoffsLookup" ma:readOnly="true" ma:showField="ProcessedForHandoffs" ma:web="1119c2e5-8fb9-4d5f-baf1-202c530f2c34">
      <xsd:simpleType>
        <xsd:restriction base="dms:Lookup"/>
      </xsd:simpleType>
    </xsd:element>
    <xsd:element name="LocProcessedForMarketsLookup" ma:index="82" nillable="true" ma:displayName="Loc Processed For Markets" ma:default="" ma:list="{BC39992D-5589-4A4E-8B38-02E0637E5C25}" ma:internalName="LocProcessedForMarketsLookup" ma:readOnly="true" ma:showField="ProcessedForMarkets" ma:web="1119c2e5-8fb9-4d5f-baf1-202c530f2c34">
      <xsd:simpleType>
        <xsd:restriction base="dms:Lookup"/>
      </xsd:simpleType>
    </xsd:element>
    <xsd:element name="LocPublishedDependentAssetsLookup" ma:index="83" nillable="true" ma:displayName="Loc Published Dependent Assets" ma:default="" ma:list="{BC39992D-5589-4A4E-8B38-02E0637E5C25}" ma:internalName="LocPublishedDependentAssetsLookup" ma:readOnly="true" ma:showField="PublishedDependentAssets" ma:web="1119c2e5-8fb9-4d5f-baf1-202c530f2c34">
      <xsd:simpleType>
        <xsd:restriction base="dms:Lookup"/>
      </xsd:simpleType>
    </xsd:element>
    <xsd:element name="LocPublishedLinkedAssetsLookup" ma:index="84" nillable="true" ma:displayName="Loc Published Linked Assets" ma:default="" ma:list="{BC39992D-5589-4A4E-8B38-02E0637E5C25}" ma:internalName="LocPublishedLinkedAssetsLookup" ma:readOnly="true" ma:showField="PublishedLinkedAssets" ma:web="1119c2e5-8fb9-4d5f-baf1-202c530f2c34">
      <xsd:simpleType>
        <xsd:restriction base="dms:Lookup"/>
      </xsd:simpleType>
    </xsd:element>
    <xsd:element name="LocRecommendedHandoff" ma:index="85" nillable="true" ma:displayName="Loc Recommended Handoff" ma:default="" ma:indexed="true" ma:internalName="LocRecommendedHandoff" ma:readOnly="false">
      <xsd:simpleType>
        <xsd:restriction base="dms:Text"/>
      </xsd:simpleType>
    </xsd:element>
    <xsd:element name="LocalizationTagsTaxHTField0" ma:index="87" nillable="true" ma:taxonomy="true" ma:internalName="LocalizationTagsTaxHTField0" ma:taxonomyFieldName="LocalizationTags" ma:displayName="Localization Tags" ma:readOnly="false" ma:default="" ma:fieldId="{28ca5b26-415b-4822-b35b-d9a845b1b83b}" ma:taxonomyMulti="true" ma:sspId="8f79753a-75d3-41f5-8ca3-40b843941b4f" ma:termSetId="5b7703a5-8e8b-4b58-8b31-1cea35331da3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MachineTranslated" ma:index="88" nillable="true" ma:displayName="Machine Translated" ma:default="" ma:internalName="MachineTranslated" ma:readOnly="false">
      <xsd:simpleType>
        <xsd:restriction base="dms:Boolean"/>
      </xsd:simpleType>
    </xsd:element>
    <xsd:element name="Manager" ma:index="89" nillable="true" ma:displayName="Manager" ma:hidden="true" ma:internalName="Manager" ma:readOnly="false">
      <xsd:simpleType>
        <xsd:restriction base="dms:Text"/>
      </xsd:simpleType>
    </xsd:element>
    <xsd:element name="Markets" ma:index="90" nillable="true" ma:displayName="Markets" ma:default="" ma:description="Leave blank to show in all markets" ma:list="{388FC2BA-F530-4FF7-911A-621CAE6AFBD3}" ma:internalName="Markets" ma:readOnly="false" ma:showField="MarketName" ma:web="1119c2e5-8fb9-4d5f-baf1-202c530f2c3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Milestone" ma:index="91" nillable="true" ma:displayName="Milestone" ma:default="" ma:internalName="Milestone" ma:readOnly="false">
      <xsd:simpleType>
        <xsd:restriction base="dms:Unknown"/>
      </xsd:simpleType>
    </xsd:element>
    <xsd:element name="TPNamespace" ma:index="94" nillable="true" ma:displayName="Namespace" ma:default="" ma:internalName="TPNamespace">
      <xsd:simpleType>
        <xsd:restriction base="dms:Text"/>
      </xsd:simpleType>
    </xsd:element>
    <xsd:element name="NumericId" ma:index="95" nillable="true" ma:displayName="Numeric ID" ma:default="" ma:indexed="true" ma:internalName="NumericId" ma:readOnly="false">
      <xsd:simpleType>
        <xsd:restriction base="dms:Number"/>
      </xsd:simpleType>
    </xsd:element>
    <xsd:element name="NumOfRatingsLookup" ma:index="96" nillable="true" ma:displayName="NumOfRatings" ma:default="" ma:list="{4D83B164-8C00-474C-8363-38E0B8FF22E3}" ma:internalName="NumOfRatingsLookup" ma:readOnly="true" ma:showField="NumOfRatings" ma:web="1119c2e5-8fb9-4d5f-baf1-202c530f2c3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OOCacheId" ma:index="97" nillable="true" ma:displayName="OOCacheId" ma:internalName="OOCacheId" ma:readOnly="false">
      <xsd:simpleType>
        <xsd:restriction base="dms:Text"/>
      </xsd:simpleType>
    </xsd:element>
    <xsd:element name="OpenTemplate" ma:index="98" nillable="true" ma:displayName="Open Template" ma:default="true" ma:internalName="OpenTemplate">
      <xsd:simpleType>
        <xsd:restriction base="dms:Boolean"/>
      </xsd:simpleType>
    </xsd:element>
    <xsd:element name="OriginAsset" ma:index="99" nillable="true" ma:displayName="Origin Asset" ma:default="" ma:internalName="OriginAsset" ma:readOnly="false">
      <xsd:simpleType>
        <xsd:restriction base="dms:Text"/>
      </xsd:simpleType>
    </xsd:element>
    <xsd:element name="OriginalRelease" ma:index="100" nillable="true" ma:displayName="Original Release" ma:default="15" ma:internalName="OriginalRelease" ma:readOnly="false">
      <xsd:simpleType>
        <xsd:restriction base="dms:Choice">
          <xsd:enumeration value="14"/>
          <xsd:enumeration value="15"/>
          <xsd:enumeration value="16"/>
        </xsd:restriction>
      </xsd:simpleType>
    </xsd:element>
    <xsd:element name="OriginalSourceMarket" ma:index="101" nillable="true" ma:displayName="Original Source Market Group" ma:default="" ma:internalName="OriginalSourceMarket" ma:readOnly="false">
      <xsd:simpleType>
        <xsd:restriction base="dms:Text"/>
      </xsd:simpleType>
    </xsd:element>
    <xsd:element name="OutputCachingOn" ma:index="102" nillable="true" ma:displayName="Output Caching" ma:default="true" ma:hidden="true" ma:internalName="OutputCachingOn" ma:readOnly="false">
      <xsd:simpleType>
        <xsd:restriction base="dms:Boolean"/>
      </xsd:simpleType>
    </xsd:element>
    <xsd:element name="ParentAssetId" ma:index="103" nillable="true" ma:displayName="Parent Asset Id" ma:default="" ma:internalName="ParentAssetId" ma:readOnly="false">
      <xsd:simpleType>
        <xsd:restriction base="dms:Text"/>
      </xsd:simpleType>
    </xsd:element>
    <xsd:element name="PlannedPubDate" ma:index="104" nillable="true" ma:displayName="Planned Publish Date" ma:default="" ma:indexed="true" ma:internalName="PlannedPubDate" ma:readOnly="false">
      <xsd:simpleType>
        <xsd:restriction base="dms:DateTime"/>
      </xsd:simpleType>
    </xsd:element>
    <xsd:element name="PolicheckWords" ma:index="105" nillable="true" ma:displayName="Policheck Words" ma:default="" ma:internalName="PolicheckWords" ma:readOnly="false">
      <xsd:simpleType>
        <xsd:restriction base="dms:Text"/>
      </xsd:simpleType>
    </xsd:element>
    <xsd:element name="BusinessGroup" ma:index="106" nillable="true" ma:displayName="Product Division Owner" ma:default="" ma:internalName="BusinessGroup" ma:readOnly="false">
      <xsd:simpleType>
        <xsd:restriction base="dms:Unknown"/>
      </xsd:simpleType>
    </xsd:element>
    <xsd:element name="UAProjectedTotalWords" ma:index="107" nillable="true" ma:displayName="Projected Word Count" ma:default="" ma:internalName="UAProjectedTotalWords" ma:readOnly="false">
      <xsd:simpleType>
        <xsd:restriction base="dms:Unknown"/>
      </xsd:simpleType>
    </xsd:element>
    <xsd:element name="Provider" ma:index="108" nillable="true" ma:displayName="Provider" ma:default="" ma:internalName="Provider" ma:readOnly="false">
      <xsd:simpleType>
        <xsd:restriction base="dms:Unknown"/>
      </xsd:simpleType>
    </xsd:element>
    <xsd:element name="Providers" ma:index="109" nillable="true" ma:displayName="Providers" ma:default="" ma:internalName="Providers">
      <xsd:simpleType>
        <xsd:restriction base="dms:Unknown"/>
      </xsd:simpleType>
    </xsd:element>
    <xsd:element name="PublishStatusLookup" ma:index="110" nillable="true" ma:displayName="Publish Status" ma:default="" ma:list="{4D83B164-8C00-474C-8363-38E0B8FF22E3}" ma:internalName="PublishStatusLookup" ma:readOnly="false" ma:showField="PublishStatus" ma:web="1119c2e5-8fb9-4d5f-baf1-202c530f2c3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PublishTargets" ma:index="111" nillable="true" ma:displayName="Publish Target" ma:default="OfficeOnlineVNext" ma:internalName="PublishTargets" ma:readOnly="false">
      <xsd:simpleType>
        <xsd:restriction base="dms:Unknown"/>
      </xsd:simpleType>
    </xsd:element>
    <xsd:element name="RecommendationsModifier" ma:index="112" nillable="true" ma:displayName="Recommendations Modifier" ma:default="" ma:internalName="RecommendationsModifier" ma:readOnly="false">
      <xsd:simpleType>
        <xsd:restriction base="dms:Number"/>
      </xsd:simpleType>
    </xsd:element>
    <xsd:element name="ArtSampleDocs" ma:index="113" nillable="true" ma:displayName="Sample Docs" ma:default="" ma:hidden="true" ma:internalName="ArtSampleDocs" ma:readOnly="false">
      <xsd:simpleType>
        <xsd:restriction base="dms:Text"/>
      </xsd:simpleType>
    </xsd:element>
    <xsd:element name="ScenarioTagsTaxHTField0" ma:index="115" nillable="true" ma:taxonomy="true" ma:internalName="ScenarioTagsTaxHTField0" ma:taxonomyFieldName="ScenarioTags" ma:displayName="Scenarios" ma:readOnly="false" ma:default="" ma:fieldId="{1c8e7b99-44ca-46c8-84b8-12cd8d7cf8ee}" ma:taxonomyMulti="true" ma:sspId="8f79753a-75d3-41f5-8ca3-40b843941b4f" ma:termSetId="4b7d5f16-e2f2-4fc0-bab3-6e8b931e57d6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ShowIn" ma:index="117" nillable="true" ma:displayName="Show In" ma:default="Show everywhere" ma:internalName="ShowIn" ma:readOnly="false">
      <xsd:simpleType>
        <xsd:restriction base="dms:Choice">
          <xsd:enumeration value="Hide on web"/>
          <xsd:enumeration value="On Web no search"/>
          <xsd:enumeration value="Show everywhere"/>
          <xsd:enumeration value="Special use only"/>
        </xsd:restriction>
      </xsd:simpleType>
    </xsd:element>
    <xsd:element name="SourceTitle" ma:index="118" nillable="true" ma:displayName="Source Title" ma:default="" ma:indexed="true" ma:internalName="SourceTitle" ma:readOnly="false">
      <xsd:simpleType>
        <xsd:restriction base="dms:Text"/>
      </xsd:simpleType>
    </xsd:element>
    <xsd:element name="CSXSubmissionDate" ma:index="119" nillable="true" ma:displayName="Submission Date" ma:default="" ma:internalName="CSXSubmissionDate" ma:readOnly="false">
      <xsd:simpleType>
        <xsd:restriction base="dms:DateTime"/>
      </xsd:simpleType>
    </xsd:element>
    <xsd:element name="SubmitterId" ma:index="120" nillable="true" ma:displayName="Submitter ID" ma:default="" ma:internalName="SubmitterId" ma:readOnly="false">
      <xsd:simpleType>
        <xsd:restriction base="dms:Text"/>
      </xsd:simpleType>
    </xsd:element>
    <xsd:element name="TaxCatchAll" ma:index="121" nillable="true" ma:displayName="Taxonomy Catch All Column" ma:hidden="true" ma:list="{c59171da-55f1-4c8b-8421-0d1d3f99d741}" ma:internalName="TaxCatchAll" ma:showField="CatchAllData" ma:web="1119c2e5-8fb9-4d5f-baf1-202c530f2c3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122" nillable="true" ma:displayName="Taxonomy Catch All Column1" ma:hidden="true" ma:list="{c59171da-55f1-4c8b-8421-0d1d3f99d741}" ma:internalName="TaxCatchAllLabel" ma:readOnly="true" ma:showField="CatchAllDataLabel" ma:web="1119c2e5-8fb9-4d5f-baf1-202c530f2c3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emplateStatus" ma:index="123" nillable="true" ma:displayName="Template Status" ma:default="" ma:internalName="TemplateStatus">
      <xsd:simpleType>
        <xsd:restriction base="dms:Unknown"/>
      </xsd:simpleType>
    </xsd:element>
    <xsd:element name="TemplateTemplateType" ma:index="124" nillable="true" ma:displayName="Template Type" ma:default="" ma:internalName="TemplateTemplateType">
      <xsd:simpleType>
        <xsd:restriction base="dms:Unknown"/>
      </xsd:simpleType>
    </xsd:element>
    <xsd:element name="ThumbnailAssetId" ma:index="125" nillable="true" ma:displayName="Thumbnail Image Asset" ma:default="" ma:internalName="ThumbnailAssetId" ma:readOnly="false">
      <xsd:simpleType>
        <xsd:restriction base="dms:Text"/>
      </xsd:simpleType>
    </xsd:element>
    <xsd:element name="TimesCloned" ma:index="126" nillable="true" ma:displayName="Times Cloned" ma:default="" ma:internalName="TimesCloned" ma:readOnly="false">
      <xsd:simpleType>
        <xsd:restriction base="dms:Number"/>
      </xsd:simpleType>
    </xsd:element>
    <xsd:element name="TrustLevel" ma:index="128" nillable="true" ma:displayName="Trust Level" ma:default="1 Microsoft Managed Content" ma:internalName="TrustLevel" ma:readOnly="false">
      <xsd:simpleType>
        <xsd:restriction base="dms:Unknown"/>
      </xsd:simpleType>
    </xsd:element>
    <xsd:element name="UALocComments" ma:index="129" nillable="true" ma:displayName="UA Loc Comments" ma:default="" ma:internalName="UALocComments" ma:readOnly="false">
      <xsd:simpleType>
        <xsd:restriction base="dms:Note"/>
      </xsd:simpleType>
    </xsd:element>
    <xsd:element name="UALocRecommendation" ma:index="130" nillable="true" ma:displayName="UA Loc Recommendation" ma:default="Localize" ma:internalName="UALocRecommendation" ma:readOnly="false">
      <xsd:simpleType>
        <xsd:restriction base="dms:Choice">
          <xsd:enumeration value="Localize"/>
          <xsd:enumeration value="Never Localize"/>
          <xsd:enumeration value="Priority Localize"/>
        </xsd:restriction>
      </xsd:simpleType>
    </xsd:element>
    <xsd:element name="UANotes" ma:index="131" nillable="true" ma:displayName="UA Notes" ma:default="" ma:internalName="UANotes" ma:readOnly="false">
      <xsd:simpleType>
        <xsd:restriction base="dms:Note"/>
      </xsd:simpleType>
    </xsd:element>
    <xsd:element name="TPAppVersion" ma:index="132" nillable="true" ma:displayName="Version" ma:default="" ma:internalName="TPAppVersion">
      <xsd:simpleType>
        <xsd:restriction base="dms:Text"/>
      </xsd:simpleType>
    </xsd:element>
    <xsd:element name="VoteCount" ma:index="133" nillable="true" ma:displayName="Vote Count" ma:default="" ma:internalName="VoteCount" ma:readOnly="fals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22" ma:displayName="Content Type"/>
        <xsd:element ref="dc:title" minOccurs="0" maxOccurs="1" ma:index="127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CSXHash xmlns="1119c2e5-8fb9-4d5f-baf1-202c530f2c34" xsi:nil="true"/>
    <IntlLangReviewDate xmlns="1119c2e5-8fb9-4d5f-baf1-202c530f2c34" xsi:nil="true"/>
    <PrimaryImageGen xmlns="1119c2e5-8fb9-4d5f-baf1-202c530f2c34">false</PrimaryImageGen>
    <TPInstallLocation xmlns="1119c2e5-8fb9-4d5f-baf1-202c530f2c34" xsi:nil="true"/>
    <IntlLangReview xmlns="1119c2e5-8fb9-4d5f-baf1-202c530f2c34" xsi:nil="true"/>
    <LocPublishedDependentAssetsLookup xmlns="1119c2e5-8fb9-4d5f-baf1-202c530f2c34" xsi:nil="true"/>
    <Manager xmlns="1119c2e5-8fb9-4d5f-baf1-202c530f2c34" xsi:nil="true"/>
    <NumericId xmlns="1119c2e5-8fb9-4d5f-baf1-202c530f2c34" xsi:nil="true"/>
    <OOCacheId xmlns="1119c2e5-8fb9-4d5f-baf1-202c530f2c34" xsi:nil="true"/>
    <AverageRating xmlns="1119c2e5-8fb9-4d5f-baf1-202c530f2c34" xsi:nil="true"/>
    <CSXUpdate xmlns="1119c2e5-8fb9-4d5f-baf1-202c530f2c34">false</CSXUpdate>
    <APDescription xmlns="1119c2e5-8fb9-4d5f-baf1-202c530f2c34" xsi:nil="true"/>
    <FeatureTagsTaxHTField0 xmlns="1119c2e5-8fb9-4d5f-baf1-202c530f2c34">
      <Terms xmlns="http://schemas.microsoft.com/office/infopath/2007/PartnerControls"/>
    </FeatureTagsTaxHTField0>
    <IntlLangReviewer xmlns="1119c2e5-8fb9-4d5f-baf1-202c530f2c34" xsi:nil="true"/>
    <OpenTemplate xmlns="1119c2e5-8fb9-4d5f-baf1-202c530f2c34">true</OpenTemplate>
    <TaxCatchAll xmlns="1119c2e5-8fb9-4d5f-baf1-202c530f2c34"/>
    <ApprovalLog xmlns="1119c2e5-8fb9-4d5f-baf1-202c530f2c34" xsi:nil="true"/>
    <TPComponent xmlns="1119c2e5-8fb9-4d5f-baf1-202c530f2c34" xsi:nil="true"/>
    <EditorialTags xmlns="1119c2e5-8fb9-4d5f-baf1-202c530f2c34" xsi:nil="true"/>
    <LastModifiedDateTime xmlns="1119c2e5-8fb9-4d5f-baf1-202c530f2c34" xsi:nil="true"/>
    <LegacyData xmlns="1119c2e5-8fb9-4d5f-baf1-202c530f2c34" xsi:nil="true"/>
    <TPLaunchHelpLink xmlns="1119c2e5-8fb9-4d5f-baf1-202c530f2c34" xsi:nil="true"/>
    <LocComments xmlns="1119c2e5-8fb9-4d5f-baf1-202c530f2c34" xsi:nil="true"/>
    <LocProcessedForMarketsLookup xmlns="1119c2e5-8fb9-4d5f-baf1-202c530f2c34" xsi:nil="true"/>
    <Milestone xmlns="1119c2e5-8fb9-4d5f-baf1-202c530f2c34">Beta 1</Milestone>
    <BusinessGroup xmlns="1119c2e5-8fb9-4d5f-baf1-202c530f2c34" xsi:nil="true"/>
    <Providers xmlns="1119c2e5-8fb9-4d5f-baf1-202c530f2c34" xsi:nil="true"/>
    <RecommendationsModifier xmlns="1119c2e5-8fb9-4d5f-baf1-202c530f2c34" xsi:nil="true"/>
    <SourceTitle xmlns="1119c2e5-8fb9-4d5f-baf1-202c530f2c34" xsi:nil="true"/>
    <HandoffToMSDN xmlns="1119c2e5-8fb9-4d5f-baf1-202c530f2c34" xsi:nil="true"/>
    <LocOverallHandbackStatusLookup xmlns="1119c2e5-8fb9-4d5f-baf1-202c530f2c34" xsi:nil="true"/>
    <DirectSourceMarket xmlns="1119c2e5-8fb9-4d5f-baf1-202c530f2c34" xsi:nil="true"/>
    <APEditor xmlns="1119c2e5-8fb9-4d5f-baf1-202c530f2c34">
      <UserInfo>
        <DisplayName/>
        <AccountId xsi:nil="true"/>
        <AccountType/>
      </UserInfo>
    </APEditor>
    <LocNewPublishedVersionLookup xmlns="1119c2e5-8fb9-4d5f-baf1-202c530f2c34" xsi:nil="true"/>
    <SubmitterId xmlns="1119c2e5-8fb9-4d5f-baf1-202c530f2c34" xsi:nil="true"/>
    <TemplateStatus xmlns="1119c2e5-8fb9-4d5f-baf1-202c530f2c34">Complete</TemplateStatus>
    <UAProjectedTotalWords xmlns="1119c2e5-8fb9-4d5f-baf1-202c530f2c34" xsi:nil="true"/>
    <Provider xmlns="1119c2e5-8fb9-4d5f-baf1-202c530f2c34" xsi:nil="true"/>
    <CSXSubmissionDate xmlns="1119c2e5-8fb9-4d5f-baf1-202c530f2c34" xsi:nil="true"/>
    <BlockPublish xmlns="1119c2e5-8fb9-4d5f-baf1-202c530f2c34" xsi:nil="true"/>
    <BugNumber xmlns="1119c2e5-8fb9-4d5f-baf1-202c530f2c34" xsi:nil="true"/>
    <TPLaunchHelpLinkType xmlns="1119c2e5-8fb9-4d5f-baf1-202c530f2c34">Template</TPLaunchHelpLinkType>
    <PublishStatusLookup xmlns="1119c2e5-8fb9-4d5f-baf1-202c530f2c34">
      <Value>452420</Value>
      <Value>502678</Value>
    </PublishStatusLookup>
    <ScenarioTagsTaxHTField0 xmlns="1119c2e5-8fb9-4d5f-baf1-202c530f2c34">
      <Terms xmlns="http://schemas.microsoft.com/office/infopath/2007/PartnerControls"/>
    </ScenarioTagsTaxHTField0>
    <TimesCloned xmlns="1119c2e5-8fb9-4d5f-baf1-202c530f2c34" xsi:nil="true"/>
    <IsDeleted xmlns="1119c2e5-8fb9-4d5f-baf1-202c530f2c34">false</IsDeleted>
    <OriginAsset xmlns="1119c2e5-8fb9-4d5f-baf1-202c530f2c34" xsi:nil="true"/>
    <UALocComments xmlns="1119c2e5-8fb9-4d5f-baf1-202c530f2c34" xsi:nil="true"/>
    <UALocRecommendation xmlns="1119c2e5-8fb9-4d5f-baf1-202c530f2c34">Localize</UALocRecommendation>
    <DSATActionTaken xmlns="1119c2e5-8fb9-4d5f-baf1-202c530f2c34" xsi:nil="true"/>
    <MachineTranslated xmlns="1119c2e5-8fb9-4d5f-baf1-202c530f2c34">false</MachineTranslated>
    <OutputCachingOn xmlns="1119c2e5-8fb9-4d5f-baf1-202c530f2c34">false</OutputCachingOn>
    <ParentAssetId xmlns="1119c2e5-8fb9-4d5f-baf1-202c530f2c34" xsi:nil="true"/>
    <APAuthor xmlns="1119c2e5-8fb9-4d5f-baf1-202c530f2c34">
      <UserInfo>
        <DisplayName>System Account</DisplayName>
        <AccountId>1073741823</AccountId>
        <AccountType/>
      </UserInfo>
    </APAuthor>
    <ClipArtFilename xmlns="1119c2e5-8fb9-4d5f-baf1-202c530f2c34" xsi:nil="true"/>
    <LocOverallLocStatusLookup xmlns="1119c2e5-8fb9-4d5f-baf1-202c530f2c34" xsi:nil="true"/>
    <LocOverallPreviewStatusLookup xmlns="1119c2e5-8fb9-4d5f-baf1-202c530f2c34" xsi:nil="true"/>
    <IntlLocPriority xmlns="1119c2e5-8fb9-4d5f-baf1-202c530f2c34" xsi:nil="true"/>
    <ApprovalStatus xmlns="1119c2e5-8fb9-4d5f-baf1-202c530f2c34">InProgress</ApprovalStatus>
    <LocManualTestRequired xmlns="1119c2e5-8fb9-4d5f-baf1-202c530f2c34" xsi:nil="true"/>
    <TPNamespace xmlns="1119c2e5-8fb9-4d5f-baf1-202c530f2c34" xsi:nil="true"/>
    <TemplateTemplateType xmlns="1119c2e5-8fb9-4d5f-baf1-202c530f2c34">PowerPoint 12 Default</TemplateTemplateType>
    <UANotes xmlns="1119c2e5-8fb9-4d5f-baf1-202c530f2c34" xsi:nil="true"/>
    <ThumbnailAssetId xmlns="1119c2e5-8fb9-4d5f-baf1-202c530f2c34" xsi:nil="true"/>
    <AssetId xmlns="1119c2e5-8fb9-4d5f-baf1-202c530f2c34">TP102773771</AssetId>
    <AssetType xmlns="1119c2e5-8fb9-4d5f-baf1-202c530f2c34" xsi:nil="true"/>
    <TPClientViewer xmlns="1119c2e5-8fb9-4d5f-baf1-202c530f2c34" xsi:nil="true"/>
    <TPFriendlyName xmlns="1119c2e5-8fb9-4d5f-baf1-202c530f2c34" xsi:nil="true"/>
    <PlannedPubDate xmlns="1119c2e5-8fb9-4d5f-baf1-202c530f2c34" xsi:nil="true"/>
    <PolicheckWords xmlns="1119c2e5-8fb9-4d5f-baf1-202c530f2c34" xsi:nil="true"/>
    <TPCommandLine xmlns="1119c2e5-8fb9-4d5f-baf1-202c530f2c34" xsi:nil="true"/>
    <LocOverallPublishStatusLookup xmlns="1119c2e5-8fb9-4d5f-baf1-202c530f2c34" xsi:nil="true"/>
    <LocPublishedLinkedAssetsLookup xmlns="1119c2e5-8fb9-4d5f-baf1-202c530f2c34" xsi:nil="true"/>
    <CrawlForDependencies xmlns="1119c2e5-8fb9-4d5f-baf1-202c530f2c34">false</CrawlForDependencies>
    <InternalTagsTaxHTField0 xmlns="1119c2e5-8fb9-4d5f-baf1-202c530f2c34">
      <Terms xmlns="http://schemas.microsoft.com/office/infopath/2007/PartnerControls"/>
    </InternalTagsTaxHTField0>
    <MarketSpecific xmlns="1119c2e5-8fb9-4d5f-baf1-202c530f2c34" xsi:nil="true"/>
    <LastHandOff xmlns="1119c2e5-8fb9-4d5f-baf1-202c530f2c34" xsi:nil="true"/>
    <LocProcessedForHandoffsLookup xmlns="1119c2e5-8fb9-4d5f-baf1-202c530f2c34" xsi:nil="true"/>
    <LocalizationTagsTaxHTField0 xmlns="1119c2e5-8fb9-4d5f-baf1-202c530f2c34">
      <Terms xmlns="http://schemas.microsoft.com/office/infopath/2007/PartnerControls"/>
    </LocalizationTagsTaxHTField0>
    <VoteCount xmlns="1119c2e5-8fb9-4d5f-baf1-202c530f2c34" xsi:nil="true"/>
    <ContentItem xmlns="1119c2e5-8fb9-4d5f-baf1-202c530f2c34" xsi:nil="true"/>
    <Markets xmlns="1119c2e5-8fb9-4d5f-baf1-202c530f2c34"/>
    <OriginalSourceMarket xmlns="1119c2e5-8fb9-4d5f-baf1-202c530f2c34" xsi:nil="true"/>
    <PublishTargets xmlns="1119c2e5-8fb9-4d5f-baf1-202c530f2c34">OfficeOnline</PublishTargets>
    <ShowIn xmlns="1119c2e5-8fb9-4d5f-baf1-202c530f2c34">Show everywhere</ShowIn>
    <UACurrentWords xmlns="1119c2e5-8fb9-4d5f-baf1-202c530f2c34" xsi:nil="true"/>
    <TPApplication xmlns="1119c2e5-8fb9-4d5f-baf1-202c530f2c34" xsi:nil="true"/>
    <AssetExpire xmlns="1119c2e5-8fb9-4d5f-baf1-202c530f2c34">2100-01-01T00:00:00+00:00</AssetExpire>
    <CampaignTagsTaxHTField0 xmlns="1119c2e5-8fb9-4d5f-baf1-202c530f2c34">
      <Terms xmlns="http://schemas.microsoft.com/office/infopath/2007/PartnerControls"/>
    </CampaignTagsTaxHTField0>
    <LocLastLocAttemptVersionLookup xmlns="1119c2e5-8fb9-4d5f-baf1-202c530f2c34">134650</LocLastLocAttemptVersionLookup>
    <LocLastLocAttemptVersionTypeLookup xmlns="1119c2e5-8fb9-4d5f-baf1-202c530f2c34" xsi:nil="true"/>
    <AssetStart xmlns="1119c2e5-8fb9-4d5f-baf1-202c530f2c34">2011-11-08T08:02:55+00:00</AssetStart>
    <TPExecutable xmlns="1119c2e5-8fb9-4d5f-baf1-202c530f2c34" xsi:nil="true"/>
    <FriendlyTitle xmlns="1119c2e5-8fb9-4d5f-baf1-202c530f2c34" xsi:nil="true"/>
    <LocRecommendedHandoff xmlns="1119c2e5-8fb9-4d5f-baf1-202c530f2c34" xsi:nil="true"/>
    <TPAppVersion xmlns="1119c2e5-8fb9-4d5f-baf1-202c530f2c34" xsi:nil="true"/>
    <AcquiredFrom xmlns="1119c2e5-8fb9-4d5f-baf1-202c530f2c34">Internal MS</AcquiredFrom>
    <IsSearchable xmlns="1119c2e5-8fb9-4d5f-baf1-202c530f2c34">true</IsSearchable>
    <CSXSubmissionMarket xmlns="1119c2e5-8fb9-4d5f-baf1-202c530f2c34" xsi:nil="true"/>
    <Downloads xmlns="1119c2e5-8fb9-4d5f-baf1-202c530f2c34">0</Downloads>
    <EditorialStatus xmlns="1119c2e5-8fb9-4d5f-baf1-202c530f2c34">Complete</EditorialStatus>
    <ArtSampleDocs xmlns="1119c2e5-8fb9-4d5f-baf1-202c530f2c34" xsi:nil="true"/>
    <TrustLevel xmlns="1119c2e5-8fb9-4d5f-baf1-202c530f2c34">1 Microsoft Managed Content</TrustLevel>
    <OriginalRelease xmlns="1119c2e5-8fb9-4d5f-baf1-202c530f2c34">14</OriginalRelease>
    <LocMarketGroupTiers2 xmlns="1119c2e5-8fb9-4d5f-baf1-202c530f2c34" xsi:nil="true"/>
  </documentManagement>
</p:properties>
</file>

<file path=customXml/itemProps1.xml><?xml version="1.0" encoding="utf-8"?>
<ds:datastoreItem xmlns:ds="http://schemas.openxmlformats.org/officeDocument/2006/customXml" ds:itemID="{D93AD8B6-1E99-4A41-9173-AFB0988ABFC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119c2e5-8fb9-4d5f-baf1-202c530f2c3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53939EDA-EE09-4224-82B0-6C4936D0A4DD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DE51E62B-5042-4C2F-84BF-087733CA8974}">
  <ds:schemaRefs>
    <ds:schemaRef ds:uri="http://www.w3.org/XML/1998/namespace"/>
    <ds:schemaRef ds:uri="1119c2e5-8fb9-4d5f-baf1-202c530f2c34"/>
    <ds:schemaRef ds:uri="http://schemas.microsoft.com/office/2006/documentManagement/types"/>
    <ds:schemaRef ds:uri="http://purl.org/dc/elements/1.1/"/>
    <ds:schemaRef ds:uri="http://purl.org/dc/dcmitype/"/>
    <ds:schemaRef ds:uri="http://purl.org/dc/terms/"/>
    <ds:schemaRef ds:uri="http://schemas.microsoft.com/office/infopath/2007/PartnerControls"/>
    <ds:schemaRef ds:uri="http://schemas.openxmlformats.org/package/2006/metadata/core-properties"/>
    <ds:schemaRef ds:uri="http://schemas.microsoft.com/office/2006/metadata/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サークル部員募集チラシ</Template>
  <TotalTime>495</TotalTime>
  <Words>234</Words>
  <Application>Microsoft Office PowerPoint</Application>
  <PresentationFormat>ユーザー設定</PresentationFormat>
  <Paragraphs>45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BIZ UDP明朝 Medium</vt:lpstr>
      <vt:lpstr>HG丸ｺﾞｼｯｸM-PRO</vt:lpstr>
      <vt:lpstr>游ゴシック</vt:lpstr>
      <vt:lpstr>Arial</vt:lpstr>
      <vt:lpstr>Calibri</vt:lpstr>
      <vt:lpstr>Office ​​テーマ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キャリアパレット 広島大学歯学部</dc:creator>
  <cp:lastModifiedBy>キャリアパレット 広島大学歯学部</cp:lastModifiedBy>
  <cp:revision>21</cp:revision>
  <cp:lastPrinted>2025-09-11T02:02:21Z</cp:lastPrinted>
  <dcterms:created xsi:type="dcterms:W3CDTF">2025-08-27T01:08:28Z</dcterms:created>
  <dcterms:modified xsi:type="dcterms:W3CDTF">2025-09-17T01:07:52Z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0x010100F6E1CA76AAD4564AAF106FC3CFA868360400186944AA932D8046A3B88E9B37BEBDF5</vt:lpwstr>
  </property>
</Properties>
</file>