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673" r:id="rId2"/>
    <p:sldMasterId id="2147483724" r:id="rId3"/>
  </p:sldMasterIdLst>
  <p:notesMasterIdLst>
    <p:notesMasterId r:id="rId5"/>
  </p:notesMasterIdLst>
  <p:sldIdLst>
    <p:sldId id="256" r:id="rId4"/>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Narrow" panose="020B0606020202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Narrow" panose="020B0606020202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Narrow" panose="020B0606020202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Narrow" panose="020B0606020202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Narrow" panose="020B0606020202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Narrow" panose="020B0606020202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Narrow" panose="020B0606020202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Narrow" panose="020B0606020202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Narrow" panose="020B0606020202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FF"/>
    <a:srgbClr val="FFCC00"/>
    <a:srgbClr val="93FFE3"/>
    <a:srgbClr val="85FFDF"/>
    <a:srgbClr val="8BFFE1"/>
    <a:srgbClr val="00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7267" autoAdjust="0"/>
    <p:restoredTop sz="94618" autoAdjust="0"/>
  </p:normalViewPr>
  <p:slideViewPr>
    <p:cSldViewPr>
      <p:cViewPr>
        <p:scale>
          <a:sx n="72" d="100"/>
          <a:sy n="72" d="100"/>
        </p:scale>
        <p:origin x="-1714"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1"/>
            <a:ext cx="2972547" cy="495765"/>
          </a:xfrm>
          <a:prstGeom prst="rect">
            <a:avLst/>
          </a:prstGeom>
          <a:noFill/>
          <a:ln w="9525">
            <a:noFill/>
            <a:miter lim="800000"/>
            <a:headEnd/>
            <a:tailEnd/>
          </a:ln>
        </p:spPr>
        <p:txBody>
          <a:bodyPr vert="horz" wrap="square" lIns="96317" tIns="48158" rIns="96317" bIns="48158" numCol="1" anchor="t" anchorCtr="0" compatLnSpc="1">
            <a:prstTxWarp prst="textNoShape">
              <a:avLst/>
            </a:prstTxWarp>
          </a:bodyPr>
          <a:lstStyle>
            <a:lvl1pPr defTabSz="963281" eaLnBrk="1" hangingPunct="1">
              <a:defRPr sz="1300"/>
            </a:lvl1pPr>
          </a:lstStyle>
          <a:p>
            <a:pPr>
              <a:defRPr/>
            </a:pPr>
            <a:endParaRPr lang="ja-JP" altLang="en-US"/>
          </a:p>
        </p:txBody>
      </p:sp>
      <p:sp>
        <p:nvSpPr>
          <p:cNvPr id="3" name="日付プレースホルダ 2"/>
          <p:cNvSpPr>
            <a:spLocks noGrp="1"/>
          </p:cNvSpPr>
          <p:nvPr>
            <p:ph type="dt" idx="1"/>
          </p:nvPr>
        </p:nvSpPr>
        <p:spPr bwMode="auto">
          <a:xfrm>
            <a:off x="3883852" y="1"/>
            <a:ext cx="2972547" cy="495765"/>
          </a:xfrm>
          <a:prstGeom prst="rect">
            <a:avLst/>
          </a:prstGeom>
          <a:noFill/>
          <a:ln w="9525">
            <a:noFill/>
            <a:miter lim="800000"/>
            <a:headEnd/>
            <a:tailEnd/>
          </a:ln>
        </p:spPr>
        <p:txBody>
          <a:bodyPr vert="horz" wrap="square" lIns="96317" tIns="48158" rIns="96317" bIns="48158" numCol="1" anchor="t" anchorCtr="0" compatLnSpc="1">
            <a:prstTxWarp prst="textNoShape">
              <a:avLst/>
            </a:prstTxWarp>
          </a:bodyPr>
          <a:lstStyle>
            <a:lvl1pPr algn="r" defTabSz="963281" eaLnBrk="1" hangingPunct="1">
              <a:defRPr sz="1300"/>
            </a:lvl1pPr>
          </a:lstStyle>
          <a:p>
            <a:pPr>
              <a:defRPr/>
            </a:pPr>
            <a:fld id="{F30D4605-9D64-4FCB-B7C6-697C90FB4C44}" type="datetimeFigureOut">
              <a:rPr lang="ja-JP" altLang="en-US"/>
              <a:pPr>
                <a:defRPr/>
              </a:pPr>
              <a:t>2017/10/17</a:t>
            </a:fld>
            <a:endParaRPr lang="en-US" altLang="ja-JP"/>
          </a:p>
        </p:txBody>
      </p:sp>
      <p:sp>
        <p:nvSpPr>
          <p:cNvPr id="4" name="スライド イメージ プレースホルダ 3"/>
          <p:cNvSpPr>
            <a:spLocks noGrp="1" noRot="1" noChangeAspect="1"/>
          </p:cNvSpPr>
          <p:nvPr>
            <p:ph type="sldImg" idx="2"/>
          </p:nvPr>
        </p:nvSpPr>
        <p:spPr>
          <a:xfrm>
            <a:off x="941388" y="744538"/>
            <a:ext cx="4975225" cy="3732212"/>
          </a:xfrm>
          <a:prstGeom prst="rect">
            <a:avLst/>
          </a:prstGeom>
          <a:noFill/>
          <a:ln w="12700">
            <a:solidFill>
              <a:prstClr val="black"/>
            </a:solidFill>
          </a:ln>
        </p:spPr>
        <p:txBody>
          <a:bodyPr vert="horz" lIns="88918" tIns="44459" rIns="88918" bIns="44459" rtlCol="0" anchor="ctr"/>
          <a:lstStyle/>
          <a:p>
            <a:pPr lvl="0"/>
            <a:endParaRPr lang="ja-JP" altLang="en-US" noProof="0" smtClean="0"/>
          </a:p>
        </p:txBody>
      </p:sp>
      <p:sp>
        <p:nvSpPr>
          <p:cNvPr id="5" name="ノート プレースホルダ 4"/>
          <p:cNvSpPr>
            <a:spLocks noGrp="1"/>
          </p:cNvSpPr>
          <p:nvPr>
            <p:ph type="body" sz="quarter" idx="3"/>
          </p:nvPr>
        </p:nvSpPr>
        <p:spPr bwMode="auto">
          <a:xfrm>
            <a:off x="685480" y="4724162"/>
            <a:ext cx="5487041" cy="4476280"/>
          </a:xfrm>
          <a:prstGeom prst="rect">
            <a:avLst/>
          </a:prstGeom>
          <a:noFill/>
          <a:ln w="9525">
            <a:noFill/>
            <a:miter lim="800000"/>
            <a:headEnd/>
            <a:tailEnd/>
          </a:ln>
        </p:spPr>
        <p:txBody>
          <a:bodyPr vert="horz" wrap="square" lIns="96317" tIns="48158" rIns="96317" bIns="4815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bwMode="auto">
          <a:xfrm>
            <a:off x="0" y="9448324"/>
            <a:ext cx="2972547" cy="495765"/>
          </a:xfrm>
          <a:prstGeom prst="rect">
            <a:avLst/>
          </a:prstGeom>
          <a:noFill/>
          <a:ln w="9525">
            <a:noFill/>
            <a:miter lim="800000"/>
            <a:headEnd/>
            <a:tailEnd/>
          </a:ln>
        </p:spPr>
        <p:txBody>
          <a:bodyPr vert="horz" wrap="square" lIns="96317" tIns="48158" rIns="96317" bIns="48158" numCol="1" anchor="b" anchorCtr="0" compatLnSpc="1">
            <a:prstTxWarp prst="textNoShape">
              <a:avLst/>
            </a:prstTxWarp>
          </a:bodyPr>
          <a:lstStyle>
            <a:lvl1pPr defTabSz="963281" eaLnBrk="1" hangingPunct="1">
              <a:defRPr sz="1300"/>
            </a:lvl1pPr>
          </a:lstStyle>
          <a:p>
            <a:pPr>
              <a:defRPr/>
            </a:pPr>
            <a:endParaRPr lang="ja-JP" altLang="en-US"/>
          </a:p>
        </p:txBody>
      </p:sp>
      <p:sp>
        <p:nvSpPr>
          <p:cNvPr id="7" name="スライド番号プレースホルダ 6"/>
          <p:cNvSpPr>
            <a:spLocks noGrp="1"/>
          </p:cNvSpPr>
          <p:nvPr>
            <p:ph type="sldNum" sz="quarter" idx="5"/>
          </p:nvPr>
        </p:nvSpPr>
        <p:spPr bwMode="auto">
          <a:xfrm>
            <a:off x="3883852" y="9448324"/>
            <a:ext cx="2972547" cy="495765"/>
          </a:xfrm>
          <a:prstGeom prst="rect">
            <a:avLst/>
          </a:prstGeom>
          <a:noFill/>
          <a:ln w="9525">
            <a:noFill/>
            <a:miter lim="800000"/>
            <a:headEnd/>
            <a:tailEnd/>
          </a:ln>
        </p:spPr>
        <p:txBody>
          <a:bodyPr vert="horz" wrap="square" lIns="96317" tIns="48158" rIns="96317" bIns="48158" numCol="1" anchor="b" anchorCtr="0" compatLnSpc="1">
            <a:prstTxWarp prst="textNoShape">
              <a:avLst/>
            </a:prstTxWarp>
          </a:bodyPr>
          <a:lstStyle>
            <a:lvl1pPr algn="r" defTabSz="963225" eaLnBrk="1" hangingPunct="1">
              <a:defRPr sz="1300"/>
            </a:lvl1pPr>
          </a:lstStyle>
          <a:p>
            <a:pPr>
              <a:defRPr/>
            </a:pPr>
            <a:fld id="{A4113B0E-AB9E-4FC8-B2AC-7237ECF5550E}" type="slidenum">
              <a:rPr lang="ja-JP" altLang="en-US"/>
              <a:pPr>
                <a:defRPr/>
              </a:pPr>
              <a:t>‹#›</a:t>
            </a:fld>
            <a:endParaRPr lang="en-US" altLang="ja-JP"/>
          </a:p>
        </p:txBody>
      </p:sp>
    </p:spTree>
    <p:extLst>
      <p:ext uri="{BB962C8B-B14F-4D97-AF65-F5344CB8AC3E}">
        <p14:creationId xmlns:p14="http://schemas.microsoft.com/office/powerpoint/2010/main" val="5503633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819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225">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8819" indent="-288007" defTabSz="96322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2030" indent="-230406" defTabSz="963225">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2842" indent="-230406" defTabSz="963225">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3653" indent="-230406" defTabSz="963225">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4465" indent="-230406" defTabSz="9632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95277" indent="-230406" defTabSz="9632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56089" indent="-230406" defTabSz="9632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16901" indent="-230406" defTabSz="9632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6106D47D-0389-482B-B1E3-1FB8A0C3BAEE}" type="slidenum">
              <a:rPr lang="ja-JP" altLang="en-US" sz="1300">
                <a:latin typeface="Arial Narrow" panose="020B0606020202030204" pitchFamily="34" charset="0"/>
              </a:rPr>
              <a:pPr>
                <a:spcBef>
                  <a:spcPct val="0"/>
                </a:spcBef>
              </a:pPr>
              <a:t>1</a:t>
            </a:fld>
            <a:endParaRPr lang="en-US" altLang="ja-JP" sz="1300">
              <a:latin typeface="Arial Narrow" panose="020B0606020202030204" pitchFamily="34" charset="0"/>
            </a:endParaRPr>
          </a:p>
        </p:txBody>
      </p:sp>
    </p:spTree>
    <p:extLst>
      <p:ext uri="{BB962C8B-B14F-4D97-AF65-F5344CB8AC3E}">
        <p14:creationId xmlns:p14="http://schemas.microsoft.com/office/powerpoint/2010/main" val="3473670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noChangeAspect="1"/>
          </p:cNvGrpSpPr>
          <p:nvPr/>
        </p:nvGrpSpPr>
        <p:grpSpPr bwMode="auto">
          <a:xfrm>
            <a:off x="323850" y="2276475"/>
            <a:ext cx="8604250" cy="1697038"/>
            <a:chOff x="0" y="1536"/>
            <a:chExt cx="5675" cy="663"/>
          </a:xfrm>
        </p:grpSpPr>
        <p:grpSp>
          <p:nvGrpSpPr>
            <p:cNvPr id="5" name="Group 3"/>
            <p:cNvGrpSpPr>
              <a:grpSpLocks noChangeAspect="1"/>
            </p:cNvGrpSpPr>
            <p:nvPr/>
          </p:nvGrpSpPr>
          <p:grpSpPr bwMode="auto">
            <a:xfrm>
              <a:off x="183" y="1604"/>
              <a:ext cx="448" cy="299"/>
              <a:chOff x="720" y="336"/>
              <a:chExt cx="624" cy="432"/>
            </a:xfrm>
          </p:grpSpPr>
          <p:sp>
            <p:nvSpPr>
              <p:cNvPr id="12" name="Rectangle 4"/>
              <p:cNvSpPr>
                <a:spLocks noChangeAspect="1"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sp>
            <p:nvSpPr>
              <p:cNvPr id="13" name="Rectangle 5"/>
              <p:cNvSpPr>
                <a:spLocks noChangeAspect="1" noChangeArrowheads="1"/>
              </p:cNvSpPr>
              <p:nvPr/>
            </p:nvSpPr>
            <p:spPr bwMode="auto">
              <a:xfrm>
                <a:off x="1056" y="336"/>
                <a:ext cx="290"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grpSp>
        <p:grpSp>
          <p:nvGrpSpPr>
            <p:cNvPr id="6" name="Group 6"/>
            <p:cNvGrpSpPr>
              <a:grpSpLocks noChangeAspect="1"/>
            </p:cNvGrpSpPr>
            <p:nvPr/>
          </p:nvGrpSpPr>
          <p:grpSpPr bwMode="auto">
            <a:xfrm>
              <a:off x="261" y="1870"/>
              <a:ext cx="465" cy="299"/>
              <a:chOff x="912" y="2640"/>
              <a:chExt cx="672" cy="432"/>
            </a:xfrm>
          </p:grpSpPr>
          <p:sp>
            <p:nvSpPr>
              <p:cNvPr id="10" name="Rectangle 7"/>
              <p:cNvSpPr>
                <a:spLocks noChangeAspect="1"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sp>
            <p:nvSpPr>
              <p:cNvPr id="11" name="Rectangle 8"/>
              <p:cNvSpPr>
                <a:spLocks noChangeAspect="1"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grpSp>
        <p:sp>
          <p:nvSpPr>
            <p:cNvPr id="7" name="Rectangle 9"/>
            <p:cNvSpPr>
              <a:spLocks noChangeAspect="1"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sp>
          <p:nvSpPr>
            <p:cNvPr id="8" name="Rectangle 10"/>
            <p:cNvSpPr>
              <a:spLocks noChangeAspect="1"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sp>
          <p:nvSpPr>
            <p:cNvPr id="9" name="Rectangle 11"/>
            <p:cNvSpPr>
              <a:spLocks noChangeAspect="1"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grpSp>
      <p:sp>
        <p:nvSpPr>
          <p:cNvPr id="101388" name="Rectangle 12"/>
          <p:cNvSpPr>
            <a:spLocks noGrp="1" noChangeArrowheads="1"/>
          </p:cNvSpPr>
          <p:nvPr>
            <p:ph type="ctrTitle"/>
          </p:nvPr>
        </p:nvSpPr>
        <p:spPr>
          <a:xfrm>
            <a:off x="990600" y="1676400"/>
            <a:ext cx="7772400" cy="1462088"/>
          </a:xfrm>
        </p:spPr>
        <p:txBody>
          <a:bodyPr/>
          <a:lstStyle>
            <a:lvl1pPr>
              <a:defRPr/>
            </a:lvl1pPr>
          </a:lstStyle>
          <a:p>
            <a:r>
              <a:rPr lang="ja-JP" altLang="en-US"/>
              <a:t>マスタ タイトルの書式設定</a:t>
            </a:r>
          </a:p>
        </p:txBody>
      </p:sp>
      <p:sp>
        <p:nvSpPr>
          <p:cNvPr id="10138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ja-JP" altLang="en-US"/>
              <a:t>マスタ サブタイトルの書式設定</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ja-JP"/>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ja-JP"/>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7606B39D-B399-4B74-AD34-15E41734C6BC}" type="slidenum">
              <a:rPr lang="en-US" altLang="ja-JP"/>
              <a:pPr>
                <a:defRPr/>
              </a:pPr>
              <a:t>‹#›</a:t>
            </a:fld>
            <a:endParaRPr lang="en-US" altLang="ja-JP"/>
          </a:p>
        </p:txBody>
      </p:sp>
    </p:spTree>
    <p:extLst>
      <p:ext uri="{BB962C8B-B14F-4D97-AF65-F5344CB8AC3E}">
        <p14:creationId xmlns:p14="http://schemas.microsoft.com/office/powerpoint/2010/main" val="628542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5208DF61-48D4-4B29-84DF-DBA4971DC166}" type="slidenum">
              <a:rPr lang="en-US" altLang="ja-JP"/>
              <a:pPr>
                <a:defRPr/>
              </a:pPr>
              <a:t>‹#›</a:t>
            </a:fld>
            <a:endParaRPr lang="en-US" altLang="ja-JP"/>
          </a:p>
        </p:txBody>
      </p:sp>
    </p:spTree>
    <p:extLst>
      <p:ext uri="{BB962C8B-B14F-4D97-AF65-F5344CB8AC3E}">
        <p14:creationId xmlns:p14="http://schemas.microsoft.com/office/powerpoint/2010/main" val="311294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16725" y="692150"/>
            <a:ext cx="1947863" cy="5843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971550" y="692150"/>
            <a:ext cx="5692775" cy="5843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5A244B62-F7EB-4DE8-A819-4EEAF7031AE9}" type="slidenum">
              <a:rPr lang="en-US" altLang="ja-JP"/>
              <a:pPr>
                <a:defRPr/>
              </a:pPr>
              <a:t>‹#›</a:t>
            </a:fld>
            <a:endParaRPr lang="en-US" altLang="ja-JP"/>
          </a:p>
        </p:txBody>
      </p:sp>
    </p:spTree>
    <p:extLst>
      <p:ext uri="{BB962C8B-B14F-4D97-AF65-F5344CB8AC3E}">
        <p14:creationId xmlns:p14="http://schemas.microsoft.com/office/powerpoint/2010/main" val="2651019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458BC5F-C890-418C-B730-B487573E7B03}" type="slidenum">
              <a:rPr lang="en-US" altLang="ja-JP"/>
              <a:pPr>
                <a:defRPr/>
              </a:pPr>
              <a:t>‹#›</a:t>
            </a:fld>
            <a:endParaRPr lang="en-US" altLang="ja-JP"/>
          </a:p>
        </p:txBody>
      </p:sp>
    </p:spTree>
    <p:extLst>
      <p:ext uri="{BB962C8B-B14F-4D97-AF65-F5344CB8AC3E}">
        <p14:creationId xmlns:p14="http://schemas.microsoft.com/office/powerpoint/2010/main" val="2666757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034F7B-0D89-4F59-B53E-9C56629EEDD9}" type="slidenum">
              <a:rPr lang="en-US" altLang="ja-JP"/>
              <a:pPr>
                <a:defRPr/>
              </a:pPr>
              <a:t>‹#›</a:t>
            </a:fld>
            <a:endParaRPr lang="en-US" altLang="ja-JP"/>
          </a:p>
        </p:txBody>
      </p:sp>
    </p:spTree>
    <p:extLst>
      <p:ext uri="{BB962C8B-B14F-4D97-AF65-F5344CB8AC3E}">
        <p14:creationId xmlns:p14="http://schemas.microsoft.com/office/powerpoint/2010/main" val="4130784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F84F41A-5732-4E3A-B34E-6F6CA174DCFD}" type="slidenum">
              <a:rPr lang="en-US" altLang="ja-JP"/>
              <a:pPr>
                <a:defRPr/>
              </a:pPr>
              <a:t>‹#›</a:t>
            </a:fld>
            <a:endParaRPr lang="en-US" altLang="ja-JP"/>
          </a:p>
        </p:txBody>
      </p:sp>
    </p:spTree>
    <p:extLst>
      <p:ext uri="{BB962C8B-B14F-4D97-AF65-F5344CB8AC3E}">
        <p14:creationId xmlns:p14="http://schemas.microsoft.com/office/powerpoint/2010/main" val="101930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B3903B1-8181-4AAA-B0DE-E053BABC1C60}" type="slidenum">
              <a:rPr lang="en-US" altLang="ja-JP"/>
              <a:pPr>
                <a:defRPr/>
              </a:pPr>
              <a:t>‹#›</a:t>
            </a:fld>
            <a:endParaRPr lang="en-US" altLang="ja-JP"/>
          </a:p>
        </p:txBody>
      </p:sp>
    </p:spTree>
    <p:extLst>
      <p:ext uri="{BB962C8B-B14F-4D97-AF65-F5344CB8AC3E}">
        <p14:creationId xmlns:p14="http://schemas.microsoft.com/office/powerpoint/2010/main" val="3506704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A58371B-3496-4F42-9E30-1D7F9EBEF18A}" type="slidenum">
              <a:rPr lang="en-US" altLang="ja-JP"/>
              <a:pPr>
                <a:defRPr/>
              </a:pPr>
              <a:t>‹#›</a:t>
            </a:fld>
            <a:endParaRPr lang="en-US" altLang="ja-JP"/>
          </a:p>
        </p:txBody>
      </p:sp>
    </p:spTree>
    <p:extLst>
      <p:ext uri="{BB962C8B-B14F-4D97-AF65-F5344CB8AC3E}">
        <p14:creationId xmlns:p14="http://schemas.microsoft.com/office/powerpoint/2010/main" val="2938745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FA33A4B-6892-4106-BA87-234CEE6AA29F}" type="slidenum">
              <a:rPr lang="en-US" altLang="ja-JP"/>
              <a:pPr>
                <a:defRPr/>
              </a:pPr>
              <a:t>‹#›</a:t>
            </a:fld>
            <a:endParaRPr lang="en-US" altLang="ja-JP"/>
          </a:p>
        </p:txBody>
      </p:sp>
    </p:spTree>
    <p:extLst>
      <p:ext uri="{BB962C8B-B14F-4D97-AF65-F5344CB8AC3E}">
        <p14:creationId xmlns:p14="http://schemas.microsoft.com/office/powerpoint/2010/main" val="34488946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80F83D5-379F-46D1-8B4E-E84BD945C990}" type="slidenum">
              <a:rPr lang="en-US" altLang="ja-JP"/>
              <a:pPr>
                <a:defRPr/>
              </a:pPr>
              <a:t>‹#›</a:t>
            </a:fld>
            <a:endParaRPr lang="en-US" altLang="ja-JP"/>
          </a:p>
        </p:txBody>
      </p:sp>
    </p:spTree>
    <p:extLst>
      <p:ext uri="{BB962C8B-B14F-4D97-AF65-F5344CB8AC3E}">
        <p14:creationId xmlns:p14="http://schemas.microsoft.com/office/powerpoint/2010/main" val="25336947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AE1986F-093D-4AB7-849D-E3BB313462B7}" type="slidenum">
              <a:rPr lang="en-US" altLang="ja-JP"/>
              <a:pPr>
                <a:defRPr/>
              </a:pPr>
              <a:t>‹#›</a:t>
            </a:fld>
            <a:endParaRPr lang="en-US" altLang="ja-JP"/>
          </a:p>
        </p:txBody>
      </p:sp>
    </p:spTree>
    <p:extLst>
      <p:ext uri="{BB962C8B-B14F-4D97-AF65-F5344CB8AC3E}">
        <p14:creationId xmlns:p14="http://schemas.microsoft.com/office/powerpoint/2010/main" val="331410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FC230F40-232A-47C2-96ED-DBAE62D5DC9C}" type="slidenum">
              <a:rPr lang="en-US" altLang="ja-JP"/>
              <a:pPr>
                <a:defRPr/>
              </a:pPr>
              <a:t>‹#›</a:t>
            </a:fld>
            <a:endParaRPr lang="en-US" altLang="ja-JP"/>
          </a:p>
        </p:txBody>
      </p:sp>
    </p:spTree>
    <p:extLst>
      <p:ext uri="{BB962C8B-B14F-4D97-AF65-F5344CB8AC3E}">
        <p14:creationId xmlns:p14="http://schemas.microsoft.com/office/powerpoint/2010/main" val="33350968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9C94F6B-A82B-466B-A547-F6F6D384C519}" type="slidenum">
              <a:rPr lang="en-US" altLang="ja-JP"/>
              <a:pPr>
                <a:defRPr/>
              </a:pPr>
              <a:t>‹#›</a:t>
            </a:fld>
            <a:endParaRPr lang="en-US" altLang="ja-JP"/>
          </a:p>
        </p:txBody>
      </p:sp>
    </p:spTree>
    <p:extLst>
      <p:ext uri="{BB962C8B-B14F-4D97-AF65-F5344CB8AC3E}">
        <p14:creationId xmlns:p14="http://schemas.microsoft.com/office/powerpoint/2010/main" val="25670479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067B7CD-DD8D-420C-AE2D-4D874C69F045}" type="slidenum">
              <a:rPr lang="en-US" altLang="ja-JP"/>
              <a:pPr>
                <a:defRPr/>
              </a:pPr>
              <a:t>‹#›</a:t>
            </a:fld>
            <a:endParaRPr lang="en-US" altLang="ja-JP"/>
          </a:p>
        </p:txBody>
      </p:sp>
    </p:spTree>
    <p:extLst>
      <p:ext uri="{BB962C8B-B14F-4D97-AF65-F5344CB8AC3E}">
        <p14:creationId xmlns:p14="http://schemas.microsoft.com/office/powerpoint/2010/main" val="3451095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4876995-3DF0-4C4F-9EB7-FD806E575AF3}" type="slidenum">
              <a:rPr lang="en-US" altLang="ja-JP"/>
              <a:pPr>
                <a:defRPr/>
              </a:pPr>
              <a:t>‹#›</a:t>
            </a:fld>
            <a:endParaRPr lang="en-US" altLang="ja-JP"/>
          </a:p>
        </p:txBody>
      </p:sp>
    </p:spTree>
    <p:extLst>
      <p:ext uri="{BB962C8B-B14F-4D97-AF65-F5344CB8AC3E}">
        <p14:creationId xmlns:p14="http://schemas.microsoft.com/office/powerpoint/2010/main" val="28056580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noChangeAspect="1"/>
          </p:cNvGrpSpPr>
          <p:nvPr/>
        </p:nvGrpSpPr>
        <p:grpSpPr bwMode="auto">
          <a:xfrm>
            <a:off x="323850" y="2276475"/>
            <a:ext cx="8604250" cy="1697038"/>
            <a:chOff x="0" y="1536"/>
            <a:chExt cx="5675" cy="663"/>
          </a:xfrm>
        </p:grpSpPr>
        <p:grpSp>
          <p:nvGrpSpPr>
            <p:cNvPr id="5" name="Group 3"/>
            <p:cNvGrpSpPr>
              <a:grpSpLocks noChangeAspect="1"/>
            </p:cNvGrpSpPr>
            <p:nvPr/>
          </p:nvGrpSpPr>
          <p:grpSpPr bwMode="auto">
            <a:xfrm>
              <a:off x="183" y="1604"/>
              <a:ext cx="448" cy="299"/>
              <a:chOff x="720" y="336"/>
              <a:chExt cx="624" cy="432"/>
            </a:xfrm>
          </p:grpSpPr>
          <p:sp>
            <p:nvSpPr>
              <p:cNvPr id="12" name="Rectangle 4"/>
              <p:cNvSpPr>
                <a:spLocks noChangeAspect="1"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sp>
            <p:nvSpPr>
              <p:cNvPr id="13" name="Rectangle 5"/>
              <p:cNvSpPr>
                <a:spLocks noChangeAspect="1" noChangeArrowheads="1"/>
              </p:cNvSpPr>
              <p:nvPr/>
            </p:nvSpPr>
            <p:spPr bwMode="auto">
              <a:xfrm>
                <a:off x="1056" y="336"/>
                <a:ext cx="290"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grpSp>
        <p:grpSp>
          <p:nvGrpSpPr>
            <p:cNvPr id="6" name="Group 6"/>
            <p:cNvGrpSpPr>
              <a:grpSpLocks noChangeAspect="1"/>
            </p:cNvGrpSpPr>
            <p:nvPr/>
          </p:nvGrpSpPr>
          <p:grpSpPr bwMode="auto">
            <a:xfrm>
              <a:off x="261" y="1870"/>
              <a:ext cx="465" cy="299"/>
              <a:chOff x="912" y="2640"/>
              <a:chExt cx="672" cy="432"/>
            </a:xfrm>
          </p:grpSpPr>
          <p:sp>
            <p:nvSpPr>
              <p:cNvPr id="10" name="Rectangle 7"/>
              <p:cNvSpPr>
                <a:spLocks noChangeAspect="1"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sp>
            <p:nvSpPr>
              <p:cNvPr id="11" name="Rectangle 8"/>
              <p:cNvSpPr>
                <a:spLocks noChangeAspect="1"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grpSp>
        <p:sp>
          <p:nvSpPr>
            <p:cNvPr id="7" name="Rectangle 9"/>
            <p:cNvSpPr>
              <a:spLocks noChangeAspect="1"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sp>
          <p:nvSpPr>
            <p:cNvPr id="8" name="Rectangle 10"/>
            <p:cNvSpPr>
              <a:spLocks noChangeAspect="1"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sp>
          <p:nvSpPr>
            <p:cNvPr id="9" name="Rectangle 11"/>
            <p:cNvSpPr>
              <a:spLocks noChangeAspect="1"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eaLnBrk="1" hangingPunct="1">
                <a:defRPr/>
              </a:pPr>
              <a:endParaRPr lang="ja-JP" altLang="en-US" smtClean="0"/>
            </a:p>
          </p:txBody>
        </p:sp>
      </p:grpSp>
      <p:sp>
        <p:nvSpPr>
          <p:cNvPr id="94220" name="Rectangle 12"/>
          <p:cNvSpPr>
            <a:spLocks noGrp="1" noChangeArrowheads="1"/>
          </p:cNvSpPr>
          <p:nvPr>
            <p:ph type="ctrTitle"/>
          </p:nvPr>
        </p:nvSpPr>
        <p:spPr>
          <a:xfrm>
            <a:off x="990600" y="1676400"/>
            <a:ext cx="7772400" cy="1462088"/>
          </a:xfrm>
        </p:spPr>
        <p:txBody>
          <a:bodyPr/>
          <a:lstStyle>
            <a:lvl1pPr>
              <a:defRPr/>
            </a:lvl1pPr>
          </a:lstStyle>
          <a:p>
            <a:r>
              <a:rPr lang="ja-JP" altLang="en-US"/>
              <a:t>マスタ タイトルの書式設定</a:t>
            </a:r>
          </a:p>
        </p:txBody>
      </p:sp>
      <p:sp>
        <p:nvSpPr>
          <p:cNvPr id="9422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ja-JP" altLang="en-US"/>
              <a:t>マスタ サブタイトルの書式設定</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ja-JP"/>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ja-JP"/>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D6E5DB4B-1519-47B4-BBEA-C0DB8D8E69C8}" type="slidenum">
              <a:rPr lang="en-US" altLang="ja-JP"/>
              <a:pPr>
                <a:defRPr/>
              </a:pPr>
              <a:t>‹#›</a:t>
            </a:fld>
            <a:endParaRPr lang="en-US" altLang="ja-JP"/>
          </a:p>
        </p:txBody>
      </p:sp>
    </p:spTree>
    <p:extLst>
      <p:ext uri="{BB962C8B-B14F-4D97-AF65-F5344CB8AC3E}">
        <p14:creationId xmlns:p14="http://schemas.microsoft.com/office/powerpoint/2010/main" val="29196839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55F7D379-AED9-4F69-985C-62AD0EEF6EE5}" type="slidenum">
              <a:rPr lang="en-US" altLang="ja-JP"/>
              <a:pPr>
                <a:defRPr/>
              </a:pPr>
              <a:t>‹#›</a:t>
            </a:fld>
            <a:endParaRPr lang="en-US" altLang="ja-JP"/>
          </a:p>
        </p:txBody>
      </p:sp>
    </p:spTree>
    <p:extLst>
      <p:ext uri="{BB962C8B-B14F-4D97-AF65-F5344CB8AC3E}">
        <p14:creationId xmlns:p14="http://schemas.microsoft.com/office/powerpoint/2010/main" val="39575607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4B99ED81-93F9-4A87-8ED9-1853104385BE}" type="slidenum">
              <a:rPr lang="en-US" altLang="ja-JP"/>
              <a:pPr>
                <a:defRPr/>
              </a:pPr>
              <a:t>‹#›</a:t>
            </a:fld>
            <a:endParaRPr lang="en-US" altLang="ja-JP"/>
          </a:p>
        </p:txBody>
      </p:sp>
    </p:spTree>
    <p:extLst>
      <p:ext uri="{BB962C8B-B14F-4D97-AF65-F5344CB8AC3E}">
        <p14:creationId xmlns:p14="http://schemas.microsoft.com/office/powerpoint/2010/main" val="15170307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4A8C61D6-0169-469E-8562-993B82FCCF94}" type="slidenum">
              <a:rPr lang="en-US" altLang="ja-JP"/>
              <a:pPr>
                <a:defRPr/>
              </a:pPr>
              <a:t>‹#›</a:t>
            </a:fld>
            <a:endParaRPr lang="en-US" altLang="ja-JP"/>
          </a:p>
        </p:txBody>
      </p:sp>
    </p:spTree>
    <p:extLst>
      <p:ext uri="{BB962C8B-B14F-4D97-AF65-F5344CB8AC3E}">
        <p14:creationId xmlns:p14="http://schemas.microsoft.com/office/powerpoint/2010/main" val="1825857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p:cNvSpPr>
            <a:spLocks noGrp="1" noChangeArrowheads="1"/>
          </p:cNvSpPr>
          <p:nvPr>
            <p:ph type="sldNum" sz="quarter" idx="12"/>
          </p:nvPr>
        </p:nvSpPr>
        <p:spPr>
          <a:ln/>
        </p:spPr>
        <p:txBody>
          <a:bodyPr/>
          <a:lstStyle>
            <a:lvl1pPr>
              <a:defRPr/>
            </a:lvl1pPr>
          </a:lstStyle>
          <a:p>
            <a:pPr>
              <a:defRPr/>
            </a:pPr>
            <a:fld id="{E8D1BCD6-F83E-4902-83B5-3F56F561AA0D}" type="slidenum">
              <a:rPr lang="en-US" altLang="ja-JP"/>
              <a:pPr>
                <a:defRPr/>
              </a:pPr>
              <a:t>‹#›</a:t>
            </a:fld>
            <a:endParaRPr lang="en-US" altLang="ja-JP"/>
          </a:p>
        </p:txBody>
      </p:sp>
    </p:spTree>
    <p:extLst>
      <p:ext uri="{BB962C8B-B14F-4D97-AF65-F5344CB8AC3E}">
        <p14:creationId xmlns:p14="http://schemas.microsoft.com/office/powerpoint/2010/main" val="18532839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p:cNvSpPr>
            <a:spLocks noGrp="1" noChangeArrowheads="1"/>
          </p:cNvSpPr>
          <p:nvPr>
            <p:ph type="sldNum" sz="quarter" idx="12"/>
          </p:nvPr>
        </p:nvSpPr>
        <p:spPr>
          <a:ln/>
        </p:spPr>
        <p:txBody>
          <a:bodyPr/>
          <a:lstStyle>
            <a:lvl1pPr>
              <a:defRPr/>
            </a:lvl1pPr>
          </a:lstStyle>
          <a:p>
            <a:pPr>
              <a:defRPr/>
            </a:pPr>
            <a:fld id="{144941F0-20F1-41A8-9575-E50DFCDD159A}" type="slidenum">
              <a:rPr lang="en-US" altLang="ja-JP"/>
              <a:pPr>
                <a:defRPr/>
              </a:pPr>
              <a:t>‹#›</a:t>
            </a:fld>
            <a:endParaRPr lang="en-US" altLang="ja-JP"/>
          </a:p>
        </p:txBody>
      </p:sp>
    </p:spTree>
    <p:extLst>
      <p:ext uri="{BB962C8B-B14F-4D97-AF65-F5344CB8AC3E}">
        <p14:creationId xmlns:p14="http://schemas.microsoft.com/office/powerpoint/2010/main" val="11138261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p:cNvSpPr>
            <a:spLocks noGrp="1" noChangeArrowheads="1"/>
          </p:cNvSpPr>
          <p:nvPr>
            <p:ph type="sldNum" sz="quarter" idx="12"/>
          </p:nvPr>
        </p:nvSpPr>
        <p:spPr>
          <a:ln/>
        </p:spPr>
        <p:txBody>
          <a:bodyPr/>
          <a:lstStyle>
            <a:lvl1pPr>
              <a:defRPr/>
            </a:lvl1pPr>
          </a:lstStyle>
          <a:p>
            <a:pPr>
              <a:defRPr/>
            </a:pPr>
            <a:fld id="{EAD1D604-3F8A-44AF-B0AF-6CA437C2D9B5}" type="slidenum">
              <a:rPr lang="en-US" altLang="ja-JP"/>
              <a:pPr>
                <a:defRPr/>
              </a:pPr>
              <a:t>‹#›</a:t>
            </a:fld>
            <a:endParaRPr lang="en-US" altLang="ja-JP"/>
          </a:p>
        </p:txBody>
      </p:sp>
    </p:spTree>
    <p:extLst>
      <p:ext uri="{BB962C8B-B14F-4D97-AF65-F5344CB8AC3E}">
        <p14:creationId xmlns:p14="http://schemas.microsoft.com/office/powerpoint/2010/main" val="1027769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FD2847E8-63FF-4CD7-8CF7-B21502EFDD32}" type="slidenum">
              <a:rPr lang="en-US" altLang="ja-JP"/>
              <a:pPr>
                <a:defRPr/>
              </a:pPr>
              <a:t>‹#›</a:t>
            </a:fld>
            <a:endParaRPr lang="en-US" altLang="ja-JP"/>
          </a:p>
        </p:txBody>
      </p:sp>
    </p:spTree>
    <p:extLst>
      <p:ext uri="{BB962C8B-B14F-4D97-AF65-F5344CB8AC3E}">
        <p14:creationId xmlns:p14="http://schemas.microsoft.com/office/powerpoint/2010/main" val="26797814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27EB44A0-B1E4-4DA3-B27F-E3CD86039072}" type="slidenum">
              <a:rPr lang="en-US" altLang="ja-JP"/>
              <a:pPr>
                <a:defRPr/>
              </a:pPr>
              <a:t>‹#›</a:t>
            </a:fld>
            <a:endParaRPr lang="en-US" altLang="ja-JP"/>
          </a:p>
        </p:txBody>
      </p:sp>
    </p:spTree>
    <p:extLst>
      <p:ext uri="{BB962C8B-B14F-4D97-AF65-F5344CB8AC3E}">
        <p14:creationId xmlns:p14="http://schemas.microsoft.com/office/powerpoint/2010/main" val="16798773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6605D677-E7C7-4304-9087-C7F5C6F79CDA}" type="slidenum">
              <a:rPr lang="en-US" altLang="ja-JP"/>
              <a:pPr>
                <a:defRPr/>
              </a:pPr>
              <a:t>‹#›</a:t>
            </a:fld>
            <a:endParaRPr lang="en-US" altLang="ja-JP"/>
          </a:p>
        </p:txBody>
      </p:sp>
    </p:spTree>
    <p:extLst>
      <p:ext uri="{BB962C8B-B14F-4D97-AF65-F5344CB8AC3E}">
        <p14:creationId xmlns:p14="http://schemas.microsoft.com/office/powerpoint/2010/main" val="37685165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975C4F5D-C1DB-4B99-B071-AC9D58A2899D}" type="slidenum">
              <a:rPr lang="en-US" altLang="ja-JP"/>
              <a:pPr>
                <a:defRPr/>
              </a:pPr>
              <a:t>‹#›</a:t>
            </a:fld>
            <a:endParaRPr lang="en-US" altLang="ja-JP"/>
          </a:p>
        </p:txBody>
      </p:sp>
    </p:spTree>
    <p:extLst>
      <p:ext uri="{BB962C8B-B14F-4D97-AF65-F5344CB8AC3E}">
        <p14:creationId xmlns:p14="http://schemas.microsoft.com/office/powerpoint/2010/main" val="10649760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04050" y="214313"/>
            <a:ext cx="1951038" cy="5918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150938" y="214313"/>
            <a:ext cx="5700712" cy="5918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73B785B3-AECC-401A-8BF6-C3C16F48D39A}" type="slidenum">
              <a:rPr lang="en-US" altLang="ja-JP"/>
              <a:pPr>
                <a:defRPr/>
              </a:pPr>
              <a:t>‹#›</a:t>
            </a:fld>
            <a:endParaRPr lang="en-US" altLang="ja-JP"/>
          </a:p>
        </p:txBody>
      </p:sp>
    </p:spTree>
    <p:extLst>
      <p:ext uri="{BB962C8B-B14F-4D97-AF65-F5344CB8AC3E}">
        <p14:creationId xmlns:p14="http://schemas.microsoft.com/office/powerpoint/2010/main" val="86293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971550" y="242093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933950" y="242093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BD13A53D-3350-44B4-99F5-EEAC248D7350}" type="slidenum">
              <a:rPr lang="en-US" altLang="ja-JP"/>
              <a:pPr>
                <a:defRPr/>
              </a:pPr>
              <a:t>‹#›</a:t>
            </a:fld>
            <a:endParaRPr lang="en-US" altLang="ja-JP"/>
          </a:p>
        </p:txBody>
      </p:sp>
    </p:spTree>
    <p:extLst>
      <p:ext uri="{BB962C8B-B14F-4D97-AF65-F5344CB8AC3E}">
        <p14:creationId xmlns:p14="http://schemas.microsoft.com/office/powerpoint/2010/main" val="2433326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p:cNvSpPr>
            <a:spLocks noGrp="1" noChangeArrowheads="1"/>
          </p:cNvSpPr>
          <p:nvPr>
            <p:ph type="sldNum" sz="quarter" idx="12"/>
          </p:nvPr>
        </p:nvSpPr>
        <p:spPr>
          <a:ln/>
        </p:spPr>
        <p:txBody>
          <a:bodyPr/>
          <a:lstStyle>
            <a:lvl1pPr>
              <a:defRPr/>
            </a:lvl1pPr>
          </a:lstStyle>
          <a:p>
            <a:pPr>
              <a:defRPr/>
            </a:pPr>
            <a:fld id="{416D3B79-B2AC-4D0E-A3E3-91BEBD210B63}" type="slidenum">
              <a:rPr lang="en-US" altLang="ja-JP"/>
              <a:pPr>
                <a:defRPr/>
              </a:pPr>
              <a:t>‹#›</a:t>
            </a:fld>
            <a:endParaRPr lang="en-US" altLang="ja-JP"/>
          </a:p>
        </p:txBody>
      </p:sp>
    </p:spTree>
    <p:extLst>
      <p:ext uri="{BB962C8B-B14F-4D97-AF65-F5344CB8AC3E}">
        <p14:creationId xmlns:p14="http://schemas.microsoft.com/office/powerpoint/2010/main" val="2875873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p:cNvSpPr>
            <a:spLocks noGrp="1" noChangeArrowheads="1"/>
          </p:cNvSpPr>
          <p:nvPr>
            <p:ph type="sldNum" sz="quarter" idx="12"/>
          </p:nvPr>
        </p:nvSpPr>
        <p:spPr>
          <a:ln/>
        </p:spPr>
        <p:txBody>
          <a:bodyPr/>
          <a:lstStyle>
            <a:lvl1pPr>
              <a:defRPr/>
            </a:lvl1pPr>
          </a:lstStyle>
          <a:p>
            <a:pPr>
              <a:defRPr/>
            </a:pPr>
            <a:fld id="{B854E8DC-5C05-4E9D-8007-8DBD3BBB9E34}" type="slidenum">
              <a:rPr lang="en-US" altLang="ja-JP"/>
              <a:pPr>
                <a:defRPr/>
              </a:pPr>
              <a:t>‹#›</a:t>
            </a:fld>
            <a:endParaRPr lang="en-US" altLang="ja-JP"/>
          </a:p>
        </p:txBody>
      </p:sp>
    </p:spTree>
    <p:extLst>
      <p:ext uri="{BB962C8B-B14F-4D97-AF65-F5344CB8AC3E}">
        <p14:creationId xmlns:p14="http://schemas.microsoft.com/office/powerpoint/2010/main" val="332926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p:cNvSpPr>
            <a:spLocks noGrp="1" noChangeArrowheads="1"/>
          </p:cNvSpPr>
          <p:nvPr>
            <p:ph type="sldNum" sz="quarter" idx="12"/>
          </p:nvPr>
        </p:nvSpPr>
        <p:spPr>
          <a:ln/>
        </p:spPr>
        <p:txBody>
          <a:bodyPr/>
          <a:lstStyle>
            <a:lvl1pPr>
              <a:defRPr/>
            </a:lvl1pPr>
          </a:lstStyle>
          <a:p>
            <a:pPr>
              <a:defRPr/>
            </a:pPr>
            <a:fld id="{F7185A9F-8304-43FF-9690-7ED3874D6744}" type="slidenum">
              <a:rPr lang="en-US" altLang="ja-JP"/>
              <a:pPr>
                <a:defRPr/>
              </a:pPr>
              <a:t>‹#›</a:t>
            </a:fld>
            <a:endParaRPr lang="en-US" altLang="ja-JP"/>
          </a:p>
        </p:txBody>
      </p:sp>
    </p:spTree>
    <p:extLst>
      <p:ext uri="{BB962C8B-B14F-4D97-AF65-F5344CB8AC3E}">
        <p14:creationId xmlns:p14="http://schemas.microsoft.com/office/powerpoint/2010/main" val="156355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E70EE0F0-7C12-4F21-B6E5-DFCBD353D618}" type="slidenum">
              <a:rPr lang="en-US" altLang="ja-JP"/>
              <a:pPr>
                <a:defRPr/>
              </a:pPr>
              <a:t>‹#›</a:t>
            </a:fld>
            <a:endParaRPr lang="en-US" altLang="ja-JP"/>
          </a:p>
        </p:txBody>
      </p:sp>
    </p:spTree>
    <p:extLst>
      <p:ext uri="{BB962C8B-B14F-4D97-AF65-F5344CB8AC3E}">
        <p14:creationId xmlns:p14="http://schemas.microsoft.com/office/powerpoint/2010/main" val="63576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55D5E061-552F-4A59-99F6-6F513BB73D95}" type="slidenum">
              <a:rPr lang="en-US" altLang="ja-JP"/>
              <a:pPr>
                <a:defRPr/>
              </a:pPr>
              <a:t>‹#›</a:t>
            </a:fld>
            <a:endParaRPr lang="en-US" altLang="ja-JP"/>
          </a:p>
        </p:txBody>
      </p:sp>
    </p:spTree>
    <p:extLst>
      <p:ext uri="{BB962C8B-B14F-4D97-AF65-F5344CB8AC3E}">
        <p14:creationId xmlns:p14="http://schemas.microsoft.com/office/powerpoint/2010/main" val="732816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627063" y="2024063"/>
            <a:ext cx="438150" cy="47466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1027" name="Rectangle 3"/>
          <p:cNvSpPr>
            <a:spLocks noChangeArrowheads="1"/>
          </p:cNvSpPr>
          <p:nvPr/>
        </p:nvSpPr>
        <p:spPr bwMode="ltGray">
          <a:xfrm>
            <a:off x="1036638" y="2051050"/>
            <a:ext cx="328612"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1028" name="Rectangle 4"/>
          <p:cNvSpPr>
            <a:spLocks noChangeArrowheads="1"/>
          </p:cNvSpPr>
          <p:nvPr/>
        </p:nvSpPr>
        <p:spPr bwMode="ltGray">
          <a:xfrm>
            <a:off x="750888" y="2446338"/>
            <a:ext cx="422275" cy="47466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1029" name="Rectangle 5"/>
          <p:cNvSpPr>
            <a:spLocks noChangeArrowheads="1"/>
          </p:cNvSpPr>
          <p:nvPr/>
        </p:nvSpPr>
        <p:spPr bwMode="ltGray">
          <a:xfrm>
            <a:off x="1139825" y="2419350"/>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1030" name="Rectangle 6"/>
          <p:cNvSpPr>
            <a:spLocks noChangeArrowheads="1"/>
          </p:cNvSpPr>
          <p:nvPr/>
        </p:nvSpPr>
        <p:spPr bwMode="ltGray">
          <a:xfrm>
            <a:off x="384175" y="1804988"/>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1031" name="Rectangle 7"/>
          <p:cNvSpPr>
            <a:spLocks noChangeArrowheads="1"/>
          </p:cNvSpPr>
          <p:nvPr/>
        </p:nvSpPr>
        <p:spPr bwMode="gray">
          <a:xfrm>
            <a:off x="971550" y="2060575"/>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1032" name="Rectangle 8"/>
          <p:cNvSpPr>
            <a:spLocks noChangeArrowheads="1"/>
          </p:cNvSpPr>
          <p:nvPr/>
        </p:nvSpPr>
        <p:spPr bwMode="gray">
          <a:xfrm>
            <a:off x="684213" y="2924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1033" name="Rectangle 9"/>
          <p:cNvSpPr>
            <a:spLocks noGrp="1" noChangeArrowheads="1"/>
          </p:cNvSpPr>
          <p:nvPr>
            <p:ph type="title"/>
          </p:nvPr>
        </p:nvSpPr>
        <p:spPr bwMode="auto">
          <a:xfrm>
            <a:off x="971550" y="692150"/>
            <a:ext cx="7793038"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34" name="Rectangle 10"/>
          <p:cNvSpPr>
            <a:spLocks noGrp="1" noChangeArrowheads="1"/>
          </p:cNvSpPr>
          <p:nvPr>
            <p:ph type="body" idx="1"/>
          </p:nvPr>
        </p:nvSpPr>
        <p:spPr bwMode="auto">
          <a:xfrm>
            <a:off x="971550" y="24209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036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400">
                <a:latin typeface="+mn-lt"/>
              </a:defRPr>
            </a:lvl1pPr>
          </a:lstStyle>
          <a:p>
            <a:pPr>
              <a:defRPr/>
            </a:pPr>
            <a:endParaRPr lang="en-US" altLang="ja-JP"/>
          </a:p>
        </p:txBody>
      </p:sp>
      <p:sp>
        <p:nvSpPr>
          <p:cNvPr id="10036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latin typeface="+mn-lt"/>
              </a:defRPr>
            </a:lvl1pPr>
          </a:lstStyle>
          <a:p>
            <a:pPr>
              <a:defRPr/>
            </a:pPr>
            <a:endParaRPr lang="en-US" altLang="ja-JP"/>
          </a:p>
        </p:txBody>
      </p:sp>
      <p:sp>
        <p:nvSpPr>
          <p:cNvPr id="10036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a:latin typeface="Tahoma" panose="020B0604030504040204" pitchFamily="34" charset="0"/>
              </a:defRPr>
            </a:lvl1pPr>
          </a:lstStyle>
          <a:p>
            <a:pPr>
              <a:defRPr/>
            </a:pPr>
            <a:fld id="{09E8E68D-BB9A-431F-A4C6-EBCDC5F9058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332" r:id="rId1"/>
    <p:sldLayoutId id="2147485301" r:id="rId2"/>
    <p:sldLayoutId id="2147485302" r:id="rId3"/>
    <p:sldLayoutId id="2147485303" r:id="rId4"/>
    <p:sldLayoutId id="2147485304" r:id="rId5"/>
    <p:sldLayoutId id="2147485305" r:id="rId6"/>
    <p:sldLayoutId id="2147485306" r:id="rId7"/>
    <p:sldLayoutId id="2147485307" r:id="rId8"/>
    <p:sldLayoutId id="2147485308" r:id="rId9"/>
    <p:sldLayoutId id="2147485309" r:id="rId10"/>
    <p:sldLayoutId id="2147485310"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ja-JP"/>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ltLang="ja-JP"/>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pPr>
              <a:defRPr/>
            </a:pPr>
            <a:fld id="{35392BA2-3B66-493F-A621-E2D08CF0079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311" r:id="rId1"/>
    <p:sldLayoutId id="2147485312" r:id="rId2"/>
    <p:sldLayoutId id="2147485313" r:id="rId3"/>
    <p:sldLayoutId id="2147485314" r:id="rId4"/>
    <p:sldLayoutId id="2147485315" r:id="rId5"/>
    <p:sldLayoutId id="2147485316" r:id="rId6"/>
    <p:sldLayoutId id="2147485317" r:id="rId7"/>
    <p:sldLayoutId id="2147485318" r:id="rId8"/>
    <p:sldLayoutId id="2147485319" r:id="rId9"/>
    <p:sldLayoutId id="2147485320" r:id="rId10"/>
    <p:sldLayoutId id="214748532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307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3076"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307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307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3079"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308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Narrow" pitchFamily="34" charset="0"/>
                <a:ea typeface="ＭＳ Ｐゴシック" pitchFamily="50" charset="-128"/>
              </a:defRPr>
            </a:lvl1pPr>
            <a:lvl2pPr marL="742950" indent="-285750" eaLnBrk="0" hangingPunct="0">
              <a:defRPr kumimoji="1">
                <a:solidFill>
                  <a:schemeClr val="tx1"/>
                </a:solidFill>
                <a:latin typeface="Arial Narrow" pitchFamily="34" charset="0"/>
                <a:ea typeface="ＭＳ Ｐゴシック" pitchFamily="50" charset="-128"/>
              </a:defRPr>
            </a:lvl2pPr>
            <a:lvl3pPr marL="1143000" indent="-228600" eaLnBrk="0" hangingPunct="0">
              <a:defRPr kumimoji="1">
                <a:solidFill>
                  <a:schemeClr val="tx1"/>
                </a:solidFill>
                <a:latin typeface="Arial Narrow" pitchFamily="34" charset="0"/>
                <a:ea typeface="ＭＳ Ｐゴシック" pitchFamily="50" charset="-128"/>
              </a:defRPr>
            </a:lvl3pPr>
            <a:lvl4pPr marL="1600200" indent="-228600" eaLnBrk="0" hangingPunct="0">
              <a:defRPr kumimoji="1">
                <a:solidFill>
                  <a:schemeClr val="tx1"/>
                </a:solidFill>
                <a:latin typeface="Arial Narrow" pitchFamily="34" charset="0"/>
                <a:ea typeface="ＭＳ Ｐゴシック" pitchFamily="50" charset="-128"/>
              </a:defRPr>
            </a:lvl4pPr>
            <a:lvl5pPr marL="2057400" indent="-228600" eaLnBrk="0" hangingPunct="0">
              <a:defRPr kumimoji="1">
                <a:solidFill>
                  <a:schemeClr val="tx1"/>
                </a:solidFill>
                <a:latin typeface="Arial Narrow"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pitchFamily="50" charset="-128"/>
              </a:defRPr>
            </a:lvl9pPr>
          </a:lstStyle>
          <a:p>
            <a:pPr algn="ctr" eaLnBrk="1" hangingPunct="1">
              <a:defRPr/>
            </a:pPr>
            <a:endParaRPr lang="ja-JP" altLang="ja-JP" sz="2400" smtClean="0">
              <a:latin typeface="Tahoma" pitchFamily="34" charset="0"/>
            </a:endParaRPr>
          </a:p>
        </p:txBody>
      </p:sp>
      <p:sp>
        <p:nvSpPr>
          <p:cNvPr id="3081" name="Rectangle 9"/>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3082"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9319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400">
                <a:latin typeface="+mn-lt"/>
              </a:defRPr>
            </a:lvl1pPr>
          </a:lstStyle>
          <a:p>
            <a:pPr>
              <a:defRPr/>
            </a:pPr>
            <a:endParaRPr lang="en-US" altLang="ja-JP"/>
          </a:p>
        </p:txBody>
      </p:sp>
      <p:sp>
        <p:nvSpPr>
          <p:cNvPr id="9319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latin typeface="+mn-lt"/>
              </a:defRPr>
            </a:lvl1pPr>
          </a:lstStyle>
          <a:p>
            <a:pPr>
              <a:defRPr/>
            </a:pPr>
            <a:endParaRPr lang="en-US" altLang="ja-JP"/>
          </a:p>
        </p:txBody>
      </p:sp>
      <p:sp>
        <p:nvSpPr>
          <p:cNvPr id="9319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a:latin typeface="Tahoma" panose="020B0604030504040204" pitchFamily="34" charset="0"/>
              </a:defRPr>
            </a:lvl1pPr>
          </a:lstStyle>
          <a:p>
            <a:pPr>
              <a:defRPr/>
            </a:pPr>
            <a:fld id="{9965E2C0-FB2F-44D7-8527-04BA8248F38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333" r:id="rId1"/>
    <p:sldLayoutId id="2147485322" r:id="rId2"/>
    <p:sldLayoutId id="2147485323" r:id="rId3"/>
    <p:sldLayoutId id="2147485324" r:id="rId4"/>
    <p:sldLayoutId id="2147485325" r:id="rId5"/>
    <p:sldLayoutId id="2147485326" r:id="rId6"/>
    <p:sldLayoutId id="2147485327" r:id="rId7"/>
    <p:sldLayoutId id="2147485328" r:id="rId8"/>
    <p:sldLayoutId id="2147485329" r:id="rId9"/>
    <p:sldLayoutId id="2147485330" r:id="rId10"/>
    <p:sldLayoutId id="2147485331"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467544" y="4365104"/>
            <a:ext cx="8280920" cy="2232248"/>
          </a:xfrm>
          <a:prstGeom prst="rect">
            <a:avLst/>
          </a:prstGeom>
          <a:solidFill>
            <a:srgbClr val="A7FFE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latin typeface="Arial Narrow" panose="020B0606020202030204" pitchFamily="34" charset="0"/>
            </a:endParaRPr>
          </a:p>
        </p:txBody>
      </p:sp>
      <p:sp>
        <p:nvSpPr>
          <p:cNvPr id="7171" name="Rectangle 4"/>
          <p:cNvSpPr>
            <a:spLocks noGrp="1" noChangeArrowheads="1"/>
          </p:cNvSpPr>
          <p:nvPr>
            <p:ph type="title"/>
          </p:nvPr>
        </p:nvSpPr>
        <p:spPr>
          <a:xfrm>
            <a:off x="179388" y="188913"/>
            <a:ext cx="8785225" cy="1287462"/>
          </a:xfrm>
        </p:spPr>
        <p:txBody>
          <a:bodyPr/>
          <a:lstStyle/>
          <a:p>
            <a:pPr algn="ctr" eaLnBrk="1" hangingPunct="1"/>
            <a:r>
              <a:rPr lang="ja-JP" altLang="en-US" sz="4000" b="1" dirty="0" smtClean="0">
                <a:solidFill>
                  <a:srgbClr val="000099"/>
                </a:solidFill>
              </a:rPr>
              <a:t>「言語と情報研究プロジェクト」    </a:t>
            </a:r>
            <a:r>
              <a:rPr lang="en-US" altLang="ja-JP" sz="4000" b="1" dirty="0" smtClean="0">
                <a:solidFill>
                  <a:srgbClr val="000099"/>
                </a:solidFill>
              </a:rPr>
              <a:t/>
            </a:r>
            <a:br>
              <a:rPr lang="en-US" altLang="ja-JP" sz="4000" b="1" dirty="0" smtClean="0">
                <a:solidFill>
                  <a:srgbClr val="000099"/>
                </a:solidFill>
              </a:rPr>
            </a:br>
            <a:r>
              <a:rPr lang="ja-JP" altLang="en-US" sz="4000" b="1" dirty="0" smtClean="0">
                <a:solidFill>
                  <a:srgbClr val="000099"/>
                </a:solidFill>
              </a:rPr>
              <a:t> 第</a:t>
            </a:r>
            <a:r>
              <a:rPr lang="en-US" altLang="ja-JP" sz="4000" b="1" smtClean="0">
                <a:solidFill>
                  <a:srgbClr val="000099"/>
                </a:solidFill>
              </a:rPr>
              <a:t>67</a:t>
            </a:r>
            <a:r>
              <a:rPr lang="ja-JP" altLang="en-US" sz="4000" b="1" smtClean="0">
                <a:solidFill>
                  <a:srgbClr val="000099"/>
                </a:solidFill>
              </a:rPr>
              <a:t>回</a:t>
            </a:r>
            <a:r>
              <a:rPr lang="ja-JP" altLang="en-US" sz="4000" b="1" dirty="0" smtClean="0">
                <a:solidFill>
                  <a:srgbClr val="000099"/>
                </a:solidFill>
              </a:rPr>
              <a:t>公開セミナー </a:t>
            </a:r>
          </a:p>
        </p:txBody>
      </p:sp>
      <p:sp>
        <p:nvSpPr>
          <p:cNvPr id="2053" name="Rectangle 5"/>
          <p:cNvSpPr>
            <a:spLocks noGrp="1" noChangeArrowheads="1"/>
          </p:cNvSpPr>
          <p:nvPr>
            <p:ph idx="1"/>
          </p:nvPr>
        </p:nvSpPr>
        <p:spPr>
          <a:xfrm>
            <a:off x="467544" y="2060849"/>
            <a:ext cx="8208912" cy="2448272"/>
          </a:xfrm>
        </p:spPr>
        <p:txBody>
          <a:bodyPr/>
          <a:lstStyle/>
          <a:p>
            <a:pPr marL="274638" indent="0" eaLnBrk="1" hangingPunct="1">
              <a:buNone/>
              <a:tabLst>
                <a:tab pos="274638" algn="l"/>
              </a:tabLst>
              <a:defRPr/>
            </a:pPr>
            <a:r>
              <a:rPr lang="ja-JP" altLang="en-US" b="1" dirty="0" smtClean="0">
                <a:solidFill>
                  <a:srgbClr val="FF0000"/>
                </a:solidFill>
                <a:effectLst>
                  <a:outerShdw blurRad="38100" dist="38100" dir="2700000" algn="tl">
                    <a:srgbClr val="000000">
                      <a:alpha val="43137"/>
                    </a:srgbClr>
                  </a:outerShdw>
                </a:effectLst>
              </a:rPr>
              <a:t>演者</a:t>
            </a:r>
            <a:r>
              <a:rPr lang="ja-JP" altLang="en-US" b="1" dirty="0">
                <a:solidFill>
                  <a:srgbClr val="FF0000"/>
                </a:solidFill>
                <a:effectLst>
                  <a:outerShdw blurRad="38100" dist="38100" dir="2700000" algn="tl">
                    <a:srgbClr val="000000">
                      <a:alpha val="43137"/>
                    </a:srgbClr>
                  </a:outerShdw>
                </a:effectLst>
              </a:rPr>
              <a:t>：窪薗</a:t>
            </a:r>
            <a:r>
              <a:rPr lang="ja-JP" altLang="en-US" b="1" dirty="0" smtClean="0">
                <a:solidFill>
                  <a:srgbClr val="FF0000"/>
                </a:solidFill>
                <a:effectLst>
                  <a:outerShdw blurRad="38100" dist="38100" dir="2700000" algn="tl">
                    <a:srgbClr val="000000">
                      <a:alpha val="43137"/>
                    </a:srgbClr>
                  </a:outerShdw>
                </a:effectLst>
              </a:rPr>
              <a:t>晴夫先生（</a:t>
            </a:r>
            <a:r>
              <a:rPr lang="ja-JP" altLang="en-US" b="1" dirty="0">
                <a:solidFill>
                  <a:srgbClr val="FF0000"/>
                </a:solidFill>
                <a:effectLst>
                  <a:outerShdw blurRad="38100" dist="38100" dir="2700000" algn="tl">
                    <a:srgbClr val="000000">
                      <a:alpha val="43137"/>
                    </a:srgbClr>
                  </a:outerShdw>
                </a:effectLst>
              </a:rPr>
              <a:t>国立国語</a:t>
            </a:r>
            <a:r>
              <a:rPr lang="ja-JP" altLang="en-US" b="1" dirty="0" smtClean="0">
                <a:solidFill>
                  <a:srgbClr val="FF0000"/>
                </a:solidFill>
                <a:effectLst>
                  <a:outerShdw blurRad="38100" dist="38100" dir="2700000" algn="tl">
                    <a:srgbClr val="000000">
                      <a:alpha val="43137"/>
                    </a:srgbClr>
                  </a:outerShdw>
                </a:effectLst>
              </a:rPr>
              <a:t>研究所 教授）</a:t>
            </a:r>
            <a:endParaRPr lang="en-US" altLang="ja-JP" b="1" dirty="0" smtClean="0">
              <a:solidFill>
                <a:srgbClr val="FF0000"/>
              </a:solidFill>
              <a:effectLst>
                <a:outerShdw blurRad="38100" dist="38100" dir="2700000" algn="tl">
                  <a:srgbClr val="000000">
                    <a:alpha val="43137"/>
                  </a:srgbClr>
                </a:outerShdw>
              </a:effectLst>
            </a:endParaRPr>
          </a:p>
          <a:p>
            <a:pPr marL="274638" indent="0" eaLnBrk="1" hangingPunct="1">
              <a:buNone/>
              <a:tabLst>
                <a:tab pos="274638" algn="l"/>
              </a:tabLst>
              <a:defRPr/>
            </a:pPr>
            <a:r>
              <a:rPr lang="ja-JP" altLang="en-US" b="1" dirty="0" smtClean="0">
                <a:solidFill>
                  <a:srgbClr val="FF0000"/>
                </a:solidFill>
                <a:effectLst>
                  <a:outerShdw blurRad="38100" dist="38100" dir="2700000" algn="tl">
                    <a:srgbClr val="000000">
                      <a:alpha val="43137"/>
                    </a:srgbClr>
                  </a:outerShdw>
                </a:effectLst>
              </a:rPr>
              <a:t>演題：音韻論と統語論・意味論の接点</a:t>
            </a:r>
            <a:endParaRPr lang="en-US" altLang="ja-JP" b="1" dirty="0" smtClean="0">
              <a:solidFill>
                <a:srgbClr val="FF0000"/>
              </a:solidFill>
              <a:effectLst>
                <a:outerShdw blurRad="38100" dist="38100" dir="2700000" algn="tl">
                  <a:srgbClr val="000000">
                    <a:alpha val="43137"/>
                  </a:srgbClr>
                </a:outerShdw>
              </a:effectLst>
            </a:endParaRPr>
          </a:p>
          <a:p>
            <a:pPr marL="274638" indent="0" eaLnBrk="1" hangingPunct="1">
              <a:lnSpc>
                <a:spcPct val="80000"/>
              </a:lnSpc>
              <a:buNone/>
              <a:tabLst>
                <a:tab pos="274638" algn="l"/>
              </a:tabLst>
              <a:defRPr/>
            </a:pPr>
            <a:r>
              <a:rPr lang="ja-JP" altLang="en-US" dirty="0" smtClean="0">
                <a:solidFill>
                  <a:schemeClr val="hlink"/>
                </a:solidFill>
                <a:effectLst>
                  <a:outerShdw blurRad="38100" dist="38100" dir="2700000" algn="tl">
                    <a:srgbClr val="000000">
                      <a:alpha val="43137"/>
                    </a:srgbClr>
                  </a:outerShdw>
                </a:effectLst>
              </a:rPr>
              <a:t>日時：</a:t>
            </a:r>
            <a:r>
              <a:rPr lang="en-US" altLang="ja-JP" dirty="0" smtClean="0">
                <a:solidFill>
                  <a:schemeClr val="hlink"/>
                </a:solidFill>
                <a:effectLst>
                  <a:outerShdw blurRad="38100" dist="38100" dir="2700000" algn="tl">
                    <a:srgbClr val="000000">
                      <a:alpha val="43137"/>
                    </a:srgbClr>
                  </a:outerShdw>
                </a:effectLst>
              </a:rPr>
              <a:t>2017</a:t>
            </a:r>
            <a:r>
              <a:rPr lang="ja-JP" altLang="en-US" dirty="0" smtClean="0">
                <a:solidFill>
                  <a:schemeClr val="hlink"/>
                </a:solidFill>
                <a:effectLst>
                  <a:outerShdw blurRad="38100" dist="38100" dir="2700000" algn="tl">
                    <a:srgbClr val="000000">
                      <a:alpha val="43137"/>
                    </a:srgbClr>
                  </a:outerShdw>
                </a:effectLst>
              </a:rPr>
              <a:t>年</a:t>
            </a:r>
            <a:r>
              <a:rPr lang="en-US" altLang="ja-JP" dirty="0" smtClean="0">
                <a:solidFill>
                  <a:schemeClr val="hlink"/>
                </a:solidFill>
                <a:effectLst>
                  <a:outerShdw blurRad="38100" dist="38100" dir="2700000" algn="tl">
                    <a:srgbClr val="000000">
                      <a:alpha val="43137"/>
                    </a:srgbClr>
                  </a:outerShdw>
                </a:effectLst>
              </a:rPr>
              <a:t>11</a:t>
            </a:r>
            <a:r>
              <a:rPr lang="ja-JP" altLang="en-US" dirty="0" smtClean="0">
                <a:solidFill>
                  <a:schemeClr val="hlink"/>
                </a:solidFill>
                <a:effectLst>
                  <a:outerShdw blurRad="38100" dist="38100" dir="2700000" algn="tl">
                    <a:srgbClr val="000000">
                      <a:alpha val="43137"/>
                    </a:srgbClr>
                  </a:outerShdw>
                </a:effectLst>
              </a:rPr>
              <a:t>月</a:t>
            </a:r>
            <a:r>
              <a:rPr lang="en-US" altLang="ja-JP" dirty="0" smtClean="0">
                <a:solidFill>
                  <a:srgbClr val="FF0000"/>
                </a:solidFill>
                <a:effectLst>
                  <a:outerShdw blurRad="38100" dist="38100" dir="2700000" algn="tl">
                    <a:srgbClr val="000000">
                      <a:alpha val="43137"/>
                    </a:srgbClr>
                  </a:outerShdw>
                </a:effectLst>
              </a:rPr>
              <a:t>15</a:t>
            </a:r>
            <a:r>
              <a:rPr lang="ja-JP" altLang="en-US" dirty="0" smtClean="0">
                <a:solidFill>
                  <a:srgbClr val="FF0000"/>
                </a:solidFill>
                <a:effectLst>
                  <a:outerShdw blurRad="38100" dist="38100" dir="2700000" algn="tl">
                    <a:srgbClr val="000000">
                      <a:alpha val="43137"/>
                    </a:srgbClr>
                  </a:outerShdw>
                </a:effectLst>
              </a:rPr>
              <a:t>日（</a:t>
            </a:r>
            <a:r>
              <a:rPr lang="ja-JP" altLang="en-US" dirty="0">
                <a:solidFill>
                  <a:srgbClr val="FF0000"/>
                </a:solidFill>
                <a:effectLst>
                  <a:outerShdw blurRad="38100" dist="38100" dir="2700000" algn="tl">
                    <a:srgbClr val="000000">
                      <a:alpha val="43137"/>
                    </a:srgbClr>
                  </a:outerShdw>
                </a:effectLst>
              </a:rPr>
              <a:t>水</a:t>
            </a:r>
            <a:r>
              <a:rPr lang="ja-JP" altLang="en-US" dirty="0" smtClean="0">
                <a:solidFill>
                  <a:srgbClr val="FF0000"/>
                </a:solidFill>
                <a:effectLst>
                  <a:outerShdw blurRad="38100" dist="38100" dir="2700000" algn="tl">
                    <a:srgbClr val="000000">
                      <a:alpha val="43137"/>
                    </a:srgbClr>
                  </a:outerShdw>
                </a:effectLst>
              </a:rPr>
              <a:t>）</a:t>
            </a:r>
            <a:r>
              <a:rPr lang="en-US" altLang="ja-JP" dirty="0" smtClean="0">
                <a:solidFill>
                  <a:srgbClr val="FF0000"/>
                </a:solidFill>
                <a:effectLst>
                  <a:outerShdw blurRad="38100" dist="38100" dir="2700000" algn="tl">
                    <a:srgbClr val="000000">
                      <a:alpha val="43137"/>
                    </a:srgbClr>
                  </a:outerShdw>
                </a:effectLst>
              </a:rPr>
              <a:t>14:35</a:t>
            </a:r>
            <a:r>
              <a:rPr lang="ja-JP" altLang="en-US" dirty="0" smtClean="0">
                <a:solidFill>
                  <a:srgbClr val="FF0000"/>
                </a:solidFill>
                <a:effectLst>
                  <a:outerShdw blurRad="38100" dist="38100" dir="2700000" algn="tl">
                    <a:srgbClr val="000000">
                      <a:alpha val="43137"/>
                    </a:srgbClr>
                  </a:outerShdw>
                </a:effectLst>
              </a:rPr>
              <a:t>～</a:t>
            </a:r>
            <a:r>
              <a:rPr lang="en-US" altLang="ja-JP" dirty="0" smtClean="0">
                <a:solidFill>
                  <a:srgbClr val="FF0000"/>
                </a:solidFill>
                <a:effectLst>
                  <a:outerShdw blurRad="38100" dist="38100" dir="2700000" algn="tl">
                    <a:srgbClr val="000000">
                      <a:alpha val="43137"/>
                    </a:srgbClr>
                  </a:outerShdw>
                </a:effectLst>
              </a:rPr>
              <a:t>16:35</a:t>
            </a:r>
            <a:endParaRPr lang="ja-JP" altLang="en-US" dirty="0" smtClean="0">
              <a:solidFill>
                <a:srgbClr val="FF0000"/>
              </a:solidFill>
              <a:effectLst>
                <a:outerShdw blurRad="38100" dist="38100" dir="2700000" algn="tl">
                  <a:srgbClr val="000000">
                    <a:alpha val="43137"/>
                  </a:srgbClr>
                </a:outerShdw>
              </a:effectLst>
            </a:endParaRPr>
          </a:p>
          <a:p>
            <a:pPr marL="274638" indent="0" eaLnBrk="1" hangingPunct="1">
              <a:lnSpc>
                <a:spcPct val="80000"/>
              </a:lnSpc>
              <a:buNone/>
              <a:tabLst>
                <a:tab pos="274638" algn="l"/>
              </a:tabLst>
              <a:defRPr/>
            </a:pPr>
            <a:r>
              <a:rPr lang="ja-JP" altLang="en-US" dirty="0" smtClean="0">
                <a:solidFill>
                  <a:srgbClr val="FF0000"/>
                </a:solidFill>
                <a:effectLst>
                  <a:outerShdw blurRad="38100" dist="38100" dir="2700000" algn="tl">
                    <a:srgbClr val="000000">
                      <a:alpha val="43137"/>
                    </a:srgbClr>
                  </a:outerShdw>
                </a:effectLst>
              </a:rPr>
              <a:t>会場：広島大学総合科学研究科 教室（</a:t>
            </a:r>
            <a:r>
              <a:rPr lang="en-US" altLang="ja-JP" smtClean="0">
                <a:solidFill>
                  <a:srgbClr val="FF0000"/>
                </a:solidFill>
                <a:effectLst>
                  <a:outerShdw blurRad="38100" dist="38100" dir="2700000" algn="tl">
                    <a:srgbClr val="000000">
                      <a:alpha val="43137"/>
                    </a:srgbClr>
                  </a:outerShdw>
                </a:effectLst>
              </a:rPr>
              <a:t>J306</a:t>
            </a:r>
            <a:r>
              <a:rPr lang="ja-JP" altLang="en-US" dirty="0" smtClean="0">
                <a:solidFill>
                  <a:srgbClr val="FF0000"/>
                </a:solidFill>
                <a:effectLst>
                  <a:outerShdw blurRad="38100" dist="38100" dir="2700000" algn="tl">
                    <a:srgbClr val="000000">
                      <a:alpha val="43137"/>
                    </a:srgbClr>
                  </a:outerShdw>
                </a:effectLst>
              </a:rPr>
              <a:t>）</a:t>
            </a:r>
            <a:endParaRPr lang="en-US" altLang="ja-JP" dirty="0" smtClean="0">
              <a:solidFill>
                <a:srgbClr val="FF0000"/>
              </a:solidFill>
              <a:effectLst>
                <a:outerShdw blurRad="38100" dist="38100" dir="2700000" algn="tl">
                  <a:srgbClr val="000000">
                    <a:alpha val="43137"/>
                  </a:srgbClr>
                </a:outerShdw>
              </a:effectLst>
            </a:endParaRPr>
          </a:p>
          <a:p>
            <a:pPr marL="1074738" indent="0" eaLnBrk="1" hangingPunct="1">
              <a:lnSpc>
                <a:spcPct val="80000"/>
              </a:lnSpc>
              <a:buNone/>
              <a:tabLst>
                <a:tab pos="355600" algn="l"/>
              </a:tabLst>
              <a:defRPr/>
            </a:pPr>
            <a:endParaRPr lang="en-US" altLang="ja-JP" sz="1100" b="1" dirty="0" smtClean="0">
              <a:solidFill>
                <a:srgbClr val="FF0000"/>
              </a:solidFill>
            </a:endParaRPr>
          </a:p>
          <a:p>
            <a:pPr marL="93663" indent="0" algn="just" eaLnBrk="1" hangingPunct="1">
              <a:spcBef>
                <a:spcPts val="1200"/>
              </a:spcBef>
              <a:buNone/>
              <a:defRPr/>
            </a:pPr>
            <a:r>
              <a:rPr lang="ja-JP" altLang="en-US" sz="1400" dirty="0" smtClean="0">
                <a:latin typeface="ＭＳ Ｐゴシック" panose="020B0600070205080204" pitchFamily="50" charset="-128"/>
                <a:ea typeface="ＭＳ Ｐゴシック" panose="020B0600070205080204" pitchFamily="50" charset="-128"/>
              </a:rPr>
              <a:t>　</a:t>
            </a:r>
            <a:r>
              <a:rPr lang="ja-JP" altLang="en-US" sz="1600" dirty="0">
                <a:latin typeface="ＭＳ Ｐゴシック" panose="020B0600070205080204" pitchFamily="50" charset="-128"/>
                <a:ea typeface="ＭＳ Ｐゴシック" panose="020B0600070205080204" pitchFamily="50" charset="-128"/>
              </a:rPr>
              <a:t>音韻論と統語論・意味論はどのように関係しているのであろうか。日本語の音韻現象（連濁、複合語アクセント、イントネーション）が統語構造、意味構造からどのような制約を受けているかという疑問を出発点として、このインターフェースの問題を考察する。また同じ制約が英語や中国語などの言語にも観察されることを指摘する</a:t>
            </a:r>
            <a:r>
              <a:rPr lang="ja-JP" altLang="en-US" sz="1600" dirty="0" smtClean="0">
                <a:latin typeface="ＭＳ Ｐゴシック" panose="020B0600070205080204" pitchFamily="50" charset="-128"/>
                <a:ea typeface="ＭＳ Ｐゴシック" panose="020B0600070205080204" pitchFamily="50" charset="-128"/>
              </a:rPr>
              <a:t>。</a:t>
            </a:r>
            <a:endParaRPr lang="en-US" altLang="ja-JP" sz="1600" dirty="0" smtClean="0">
              <a:latin typeface="ＭＳ Ｐゴシック" panose="020B0600070205080204" pitchFamily="50" charset="-128"/>
              <a:ea typeface="ＭＳ Ｐゴシック" panose="020B0600070205080204" pitchFamily="50" charset="-128"/>
            </a:endParaRPr>
          </a:p>
          <a:p>
            <a:pPr marL="627063" indent="-449263" algn="just" eaLnBrk="1" hangingPunct="1">
              <a:spcBef>
                <a:spcPts val="1200"/>
              </a:spcBef>
              <a:buNone/>
              <a:defRPr/>
            </a:pPr>
            <a:r>
              <a:rPr lang="ja-JP" altLang="en-US" sz="1400" dirty="0" smtClean="0">
                <a:latin typeface="ＭＳ Ｐ明朝" panose="02020600040205080304" pitchFamily="18" charset="-128"/>
                <a:ea typeface="ＭＳ Ｐ明朝" panose="02020600040205080304" pitchFamily="18" charset="-128"/>
              </a:rPr>
              <a:t>　　　　　　</a:t>
            </a:r>
            <a:r>
              <a:rPr lang="ja-JP" altLang="en-US" sz="1400" dirty="0" smtClean="0">
                <a:latin typeface="+mj-ea"/>
                <a:ea typeface="+mj-ea"/>
              </a:rPr>
              <a:t>　</a:t>
            </a:r>
            <a:r>
              <a:rPr lang="en-US" altLang="ja-JP" sz="1400" dirty="0" smtClean="0">
                <a:latin typeface="+mj-ea"/>
                <a:ea typeface="+mj-ea"/>
              </a:rPr>
              <a:t>※</a:t>
            </a:r>
            <a:r>
              <a:rPr lang="ja-JP" altLang="en-US" sz="1400" dirty="0" smtClean="0">
                <a:latin typeface="+mj-ea"/>
                <a:ea typeface="+mj-ea"/>
              </a:rPr>
              <a:t>教員、大学院生、学部生、他大学教員・学生、どなたでも参加自由です </a:t>
            </a:r>
            <a:r>
              <a:rPr lang="en-US" altLang="ja-JP" sz="1400" dirty="0" smtClean="0">
                <a:latin typeface="+mj-ea"/>
                <a:ea typeface="+mj-ea"/>
              </a:rPr>
              <a:t>(</a:t>
            </a:r>
            <a:r>
              <a:rPr lang="ja-JP" altLang="en-US" sz="1400" dirty="0" smtClean="0">
                <a:latin typeface="+mj-ea"/>
                <a:ea typeface="+mj-ea"/>
              </a:rPr>
              <a:t>申し込み不要）</a:t>
            </a:r>
            <a:endParaRPr lang="en-US" altLang="ja-JP" sz="1000" dirty="0" smtClean="0">
              <a:latin typeface="+mj-ea"/>
              <a:ea typeface="+mj-ea"/>
            </a:endParaRPr>
          </a:p>
          <a:p>
            <a:pPr eaLnBrk="1" hangingPunct="1">
              <a:lnSpc>
                <a:spcPts val="125"/>
              </a:lnSpc>
              <a:buFont typeface="Wingdings" panose="05000000000000000000" pitchFamily="2" charset="2"/>
              <a:buNone/>
              <a:defRPr/>
            </a:pPr>
            <a:endParaRPr lang="ja-JP" altLang="en-US" sz="1800" dirty="0" smtClean="0">
              <a:latin typeface="+mj-ea"/>
              <a:ea typeface="+mj-ea"/>
            </a:endParaRPr>
          </a:p>
          <a:p>
            <a:pPr eaLnBrk="1" hangingPunct="1">
              <a:lnSpc>
                <a:spcPct val="80000"/>
              </a:lnSpc>
              <a:buFont typeface="Wingdings" panose="05000000000000000000" pitchFamily="2" charset="2"/>
              <a:buNone/>
              <a:defRPr/>
            </a:pPr>
            <a:r>
              <a:rPr lang="ja-JP" altLang="en-US" sz="1000" dirty="0" smtClean="0">
                <a:latin typeface="+mj-ea"/>
                <a:ea typeface="+mj-ea"/>
              </a:rPr>
              <a:t>                                   </a:t>
            </a:r>
            <a:r>
              <a:rPr lang="ja-JP" altLang="en-US" sz="1400" b="1" dirty="0" smtClean="0">
                <a:solidFill>
                  <a:srgbClr val="3333FF"/>
                </a:solidFill>
                <a:latin typeface="+mj-ea"/>
                <a:ea typeface="+mj-ea"/>
              </a:rPr>
              <a:t>広島大学大学院総合科学研究科 </a:t>
            </a:r>
            <a:r>
              <a:rPr lang="en-US" altLang="ja-JP" sz="1400" b="1" dirty="0" smtClean="0">
                <a:solidFill>
                  <a:srgbClr val="3333FF"/>
                </a:solidFill>
                <a:latin typeface="+mj-ea"/>
                <a:ea typeface="+mj-ea"/>
              </a:rPr>
              <a:t>21</a:t>
            </a:r>
            <a:r>
              <a:rPr lang="ja-JP" altLang="en-US" sz="1400" b="1" dirty="0" smtClean="0">
                <a:solidFill>
                  <a:srgbClr val="3333FF"/>
                </a:solidFill>
                <a:latin typeface="+mj-ea"/>
                <a:ea typeface="+mj-ea"/>
              </a:rPr>
              <a:t>世紀プロジェクト・「言語と情報研究」プロジェクト</a:t>
            </a:r>
          </a:p>
          <a:p>
            <a:pPr eaLnBrk="1" hangingPunct="1">
              <a:lnSpc>
                <a:spcPct val="80000"/>
              </a:lnSpc>
              <a:spcBef>
                <a:spcPts val="600"/>
              </a:spcBef>
              <a:buFont typeface="Wingdings" panose="05000000000000000000" pitchFamily="2" charset="2"/>
              <a:buNone/>
              <a:defRPr/>
            </a:pPr>
            <a:r>
              <a:rPr lang="ja-JP" altLang="en-US" sz="1200" dirty="0" smtClean="0">
                <a:latin typeface="+mj-ea"/>
                <a:ea typeface="+mj-ea"/>
              </a:rPr>
              <a:t>                                                          </a:t>
            </a:r>
            <a:r>
              <a:rPr lang="en-US" altLang="ja-JP" sz="1200" dirty="0" smtClean="0">
                <a:latin typeface="+mj-ea"/>
                <a:ea typeface="+mj-ea"/>
              </a:rPr>
              <a:t>(</a:t>
            </a:r>
            <a:r>
              <a:rPr lang="ja-JP" altLang="en-US" sz="1200" dirty="0" smtClean="0">
                <a:latin typeface="+mj-ea"/>
                <a:ea typeface="+mj-ea"/>
              </a:rPr>
              <a:t>連絡先：町田章 </a:t>
            </a:r>
            <a:r>
              <a:rPr lang="en-US" altLang="ja-JP" sz="1200" dirty="0" smtClean="0">
                <a:latin typeface="+mj-ea"/>
                <a:ea typeface="+mj-ea"/>
              </a:rPr>
              <a:t>akimachida@hiroshima-u.ac.jp)</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Blends">
  <a:themeElements>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SAKURA2</Template>
  <TotalTime>508</TotalTime>
  <Words>54</Words>
  <Application>Microsoft Office PowerPoint</Application>
  <PresentationFormat>画面に合わせる (4:3)</PresentationFormat>
  <Paragraphs>12</Paragraphs>
  <Slides>1</Slides>
  <Notes>1</Notes>
  <HiddenSlides>0</HiddenSlides>
  <MMClips>0</MMClips>
  <ScaleCrop>false</ScaleCrop>
  <HeadingPairs>
    <vt:vector size="4" baseType="variant">
      <vt:variant>
        <vt:lpstr>テーマ</vt:lpstr>
      </vt:variant>
      <vt:variant>
        <vt:i4>3</vt:i4>
      </vt:variant>
      <vt:variant>
        <vt:lpstr>スライド タイトル</vt:lpstr>
      </vt:variant>
      <vt:variant>
        <vt:i4>1</vt:i4>
      </vt:variant>
    </vt:vector>
  </HeadingPairs>
  <TitlesOfParts>
    <vt:vector size="4" baseType="lpstr">
      <vt:lpstr>1_Blends</vt:lpstr>
      <vt:lpstr>デザインの設定</vt:lpstr>
      <vt:lpstr>Blends</vt:lpstr>
      <vt:lpstr>「言語と情報研究プロジェクト」      第67回公開セミナー </vt:lpstr>
    </vt:vector>
  </TitlesOfParts>
  <Company>Hiroshima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総合科学研究科「言語と情報研究プロジェクト」第23回公開セミナー</dc:title>
  <dc:creator>吉田光演</dc:creator>
  <cp:lastModifiedBy>事務</cp:lastModifiedBy>
  <cp:revision>104</cp:revision>
  <cp:lastPrinted>2015-07-09T04:22:26Z</cp:lastPrinted>
  <dcterms:created xsi:type="dcterms:W3CDTF">2009-03-03T23:55:54Z</dcterms:created>
  <dcterms:modified xsi:type="dcterms:W3CDTF">2017-10-17T07:07:25Z</dcterms:modified>
</cp:coreProperties>
</file>