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59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7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96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97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6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9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77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7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13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6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CF7DA-21AE-435C-A9BD-0787CE6E2F81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64ADB-56CC-429F-A5BE-D484BFB0E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35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235" y="1384184"/>
            <a:ext cx="6593603" cy="426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Hiroshima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心不全センター</dc:creator>
  <cp:lastModifiedBy>LAVIE691A</cp:lastModifiedBy>
  <cp:revision>17</cp:revision>
  <dcterms:created xsi:type="dcterms:W3CDTF">2018-02-07T08:09:19Z</dcterms:created>
  <dcterms:modified xsi:type="dcterms:W3CDTF">2018-03-30T02:59:46Z</dcterms:modified>
</cp:coreProperties>
</file>